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391162" y="5190835"/>
            <a:ext cx="914625" cy="807425"/>
            <a:chOff x="1173311" y="676438"/>
            <a:chExt cx="1463040" cy="1262399"/>
          </a:xfrm>
        </p:grpSpPr>
        <p:sp>
          <p:nvSpPr>
            <p:cNvPr id="28" name="六邊形 27"/>
            <p:cNvSpPr/>
            <p:nvPr/>
          </p:nvSpPr>
          <p:spPr>
            <a:xfrm>
              <a:off x="1173311" y="676438"/>
              <a:ext cx="1463040" cy="1262399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4000">
                  <a:schemeClr val="accent2">
                    <a:lumMod val="89000"/>
                  </a:schemeClr>
                </a:gs>
                <a:gs pos="74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拱形 28"/>
            <p:cNvSpPr/>
            <p:nvPr/>
          </p:nvSpPr>
          <p:spPr>
            <a:xfrm>
              <a:off x="1507067" y="768142"/>
              <a:ext cx="795528" cy="1078992"/>
            </a:xfrm>
            <a:prstGeom prst="blockArc">
              <a:avLst>
                <a:gd name="adj1" fmla="val 1897355"/>
                <a:gd name="adj2" fmla="val 19280511"/>
                <a:gd name="adj3" fmla="val 246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121259" y="81553"/>
            <a:ext cx="556075" cy="528048"/>
            <a:chOff x="1173311" y="676438"/>
            <a:chExt cx="1463040" cy="1262399"/>
          </a:xfrm>
        </p:grpSpPr>
        <p:sp>
          <p:nvSpPr>
            <p:cNvPr id="29" name="六邊形 28"/>
            <p:cNvSpPr/>
            <p:nvPr/>
          </p:nvSpPr>
          <p:spPr>
            <a:xfrm>
              <a:off x="1173311" y="676438"/>
              <a:ext cx="1463040" cy="1262399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4000">
                  <a:schemeClr val="accent2">
                    <a:lumMod val="89000"/>
                  </a:schemeClr>
                </a:gs>
                <a:gs pos="74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拱形 29"/>
            <p:cNvSpPr/>
            <p:nvPr/>
          </p:nvSpPr>
          <p:spPr>
            <a:xfrm>
              <a:off x="1507067" y="768142"/>
              <a:ext cx="795528" cy="1078992"/>
            </a:xfrm>
            <a:prstGeom prst="blockArc">
              <a:avLst>
                <a:gd name="adj1" fmla="val 1897355"/>
                <a:gd name="adj2" fmla="val 19280511"/>
                <a:gd name="adj3" fmla="val 246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矩形 30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流程控制</a:t>
            </a:r>
            <a:r>
              <a:rPr lang="en-US" altLang="zh-TW" dirty="0"/>
              <a:t>(</a:t>
            </a:r>
            <a:r>
              <a:rPr lang="zh-TW" altLang="en-US" dirty="0"/>
              <a:t>分支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F50E03E7-DA65-4DD7-AE22-FE075DC9BB24}" type="datetime3">
              <a:rPr lang="zh-TW" altLang="zh-TW"/>
              <a:t>110年1月11日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4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88842" y="2160589"/>
            <a:ext cx="5285160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程式的寫法不會是唯一！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4" y="1536940"/>
            <a:ext cx="2963382" cy="51280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5460" y="4315967"/>
            <a:ext cx="3226500" cy="1955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BiggerIII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7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64" y="609600"/>
            <a:ext cx="5324475" cy="58293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" y="3717607"/>
            <a:ext cx="48482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……else if …..else if…..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8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720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SeasonsI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18488"/>
            <a:ext cx="3065348" cy="48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2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while(1){……..}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5528"/>
            <a:ext cx="3491063" cy="568051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212282" y="38310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縮排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86686" y="2213785"/>
            <a:ext cx="1873758" cy="435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58509" y="5712089"/>
            <a:ext cx="557784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558911" y="4061236"/>
            <a:ext cx="448056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6096000" y="2742299"/>
            <a:ext cx="643128" cy="2969789"/>
          </a:xfrm>
          <a:prstGeom prst="leftBrace">
            <a:avLst>
              <a:gd name="adj1" fmla="val 8333"/>
              <a:gd name="adj2" fmla="val 51091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69" y="3202061"/>
            <a:ext cx="2676525" cy="2857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14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while(true</a:t>
            </a:r>
            <a:r>
              <a:rPr lang="en-US" altLang="zh-TW" dirty="0" smtClean="0"/>
              <a:t>){……..}</a:t>
            </a:r>
            <a:r>
              <a:rPr lang="zh-TW" altLang="en-US" dirty="0" smtClean="0"/>
              <a:t>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成立時就做</a:t>
            </a:r>
            <a:r>
              <a:rPr lang="en-US" altLang="zh-TW" dirty="0" smtClean="0"/>
              <a:t>{….}</a:t>
            </a:r>
            <a:r>
              <a:rPr lang="zh-TW" altLang="en-US" dirty="0" smtClean="0"/>
              <a:t>內的事。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是否成立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寫成 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時，表示條件永遠成立！</a:t>
            </a:r>
            <a:r>
              <a:rPr lang="en-US" altLang="zh-TW" dirty="0" smtClean="0"/>
              <a:t>(C</a:t>
            </a:r>
            <a:r>
              <a:rPr lang="zh-TW" altLang="en-US" dirty="0" smtClean="0"/>
              <a:t>語言中非</a:t>
            </a:r>
            <a:r>
              <a:rPr lang="en-US" altLang="zh-TW" dirty="0" smtClean="0"/>
              <a:t>0</a:t>
            </a:r>
            <a:r>
              <a:rPr lang="zh-TW" altLang="en-US" dirty="0" smtClean="0"/>
              <a:t>即為</a:t>
            </a:r>
            <a:r>
              <a:rPr lang="en-US" altLang="zh-TW" dirty="0" smtClean="0"/>
              <a:t>true)</a:t>
            </a:r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{…}</a:t>
            </a:r>
            <a:r>
              <a:rPr lang="zh-TW" altLang="en-US" dirty="0" smtClean="0"/>
              <a:t>內的事情會永遠無限制地重複！也就是程式不會停止！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6" y="2086737"/>
            <a:ext cx="2543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37106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Grades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if…else…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5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zh-TW" altLang="en-US" b="1" u="sng" dirty="0" smtClean="0">
                <a:solidFill>
                  <a:srgbClr val="0070C0"/>
                </a:solidFill>
              </a:rPr>
              <a:t>條件成立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zh-TW" altLang="en-US" b="1" u="sng" dirty="0">
                <a:solidFill>
                  <a:srgbClr val="C00000"/>
                </a:solidFill>
              </a:rPr>
              <a:t>執行</a:t>
            </a:r>
            <a:r>
              <a:rPr lang="en-US" altLang="zh-TW" b="1" u="sng" dirty="0" smtClean="0">
                <a:solidFill>
                  <a:srgbClr val="C00000"/>
                </a:solidFill>
              </a:rPr>
              <a:t>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b="1" u="sng" dirty="0" smtClean="0">
                <a:solidFill>
                  <a:srgbClr val="C00000"/>
                </a:solidFill>
              </a:rPr>
              <a:t>執行</a:t>
            </a:r>
            <a:r>
              <a:rPr lang="en-US" altLang="zh-TW" b="1" u="sng" dirty="0" smtClean="0">
                <a:solidFill>
                  <a:srgbClr val="C00000"/>
                </a:solidFill>
              </a:rPr>
              <a:t>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59" y="2796070"/>
            <a:ext cx="1853036" cy="1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62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</a:t>
            </a:r>
            <a:r>
              <a:rPr lang="zh-TW" altLang="en-US" dirty="0"/>
              <a:t>多條件分支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if...else if....else if......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3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smtClean="0"/>
              <a:t>switch….</a:t>
            </a:r>
            <a:r>
              <a:rPr lang="en-US" altLang="zh-TW" dirty="0"/>
              <a:t>case</a:t>
            </a:r>
            <a:r>
              <a:rPr lang="zh-TW" altLang="en-US" dirty="0"/>
              <a:t>語法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944858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TicketI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3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9144"/>
            <a:ext cx="4575686" cy="51153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074" y="1433512"/>
            <a:ext cx="36480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72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switch….case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66190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TicketII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3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{…}</a:t>
            </a:r>
            <a:r>
              <a:rPr lang="zh-TW" altLang="en-US" dirty="0" smtClean="0"/>
              <a:t>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大括號必定成對出現！代表一個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en-US" altLang="zh-TW" dirty="0"/>
              <a:t>if (</a:t>
            </a:r>
            <a:r>
              <a:rPr lang="zh-TW" altLang="en-US" dirty="0"/>
              <a:t>條件</a:t>
            </a:r>
            <a:r>
              <a:rPr lang="en-US" altLang="zh-TW" dirty="0"/>
              <a:t>) </a:t>
            </a:r>
            <a:r>
              <a:rPr lang="en-US" altLang="zh-TW" b="1" dirty="0">
                <a:solidFill>
                  <a:srgbClr val="C00000"/>
                </a:solidFill>
              </a:rPr>
              <a:t>{ ..... }</a:t>
            </a:r>
            <a:br>
              <a:rPr lang="en-US" altLang="zh-TW" b="1" dirty="0">
                <a:solidFill>
                  <a:srgbClr val="C00000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意思是大括號中可以是</a:t>
            </a:r>
            <a:r>
              <a:rPr lang="zh-TW" altLang="en-US" b="1" dirty="0">
                <a:solidFill>
                  <a:srgbClr val="C00000"/>
                </a:solidFill>
              </a:rPr>
              <a:t>多個指令的組合！</a:t>
            </a:r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如果大括號中只有一行程式碼，大括號可以省略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實務上建議不要省略！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742943"/>
            <a:ext cx="117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ScorePass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3651"/>
            <a:ext cx="5513154" cy="47318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81" y="1803651"/>
            <a:ext cx="41719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% : </a:t>
            </a:r>
            <a:r>
              <a:rPr lang="zh-TW" altLang="en-US" dirty="0" smtClean="0"/>
              <a:t>取餘數，就是做除法看於數是多少。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67203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I</a:t>
            </a:r>
            <a:r>
              <a:rPr lang="en-US" altLang="zh-TW" dirty="0" err="1" smtClean="0">
                <a:solidFill>
                  <a:srgbClr val="C00000"/>
                </a:solidFill>
              </a:rPr>
              <a:t>fMultiple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74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" y="1773134"/>
            <a:ext cx="4149471" cy="46619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1860042"/>
            <a:ext cx="3524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&lt;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B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07243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BiggerI</a:t>
            </a:r>
            <a:r>
              <a:rPr lang="en-US" altLang="zh-TW" dirty="0" smtClean="0">
                <a:solidFill>
                  <a:srgbClr val="C00000"/>
                </a:solidFill>
              </a:rPr>
              <a:t>, </a:t>
            </a:r>
            <a:r>
              <a:rPr lang="en-US" altLang="zh-TW" dirty="0" err="1" smtClean="0">
                <a:solidFill>
                  <a:srgbClr val="C00000"/>
                </a:solidFill>
              </a:rPr>
              <a:t>BiggerII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2938088" cy="51147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930400"/>
            <a:ext cx="37242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2071</TotalTime>
  <Words>1155</Words>
  <Application>Microsoft Office PowerPoint</Application>
  <PresentationFormat>寬螢幕</PresentationFormat>
  <Paragraphs>151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流程控制(分支)</vt:lpstr>
      <vt:lpstr>流程控制– if…else…</vt:lpstr>
      <vt:lpstr>{…}的意義與使用</vt:lpstr>
      <vt:lpstr>範例一</vt:lpstr>
      <vt:lpstr>範例一參考程式碼</vt:lpstr>
      <vt:lpstr>範例二</vt:lpstr>
      <vt:lpstr>範例二參考程式碼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If ……else if …..else if…..</vt:lpstr>
      <vt:lpstr>範例三 季節判斷</vt:lpstr>
      <vt:lpstr>範例三參考程式碼</vt:lpstr>
      <vt:lpstr>覺得每次測試都要重新執行煩嗎？ 來學個永久迴圈吧！</vt:lpstr>
      <vt:lpstr>while(1){……..}</vt:lpstr>
      <vt:lpstr>while(true){……..}簡單解說</vt:lpstr>
      <vt:lpstr>練習三 輸入成績分ABCDE等級</vt:lpstr>
      <vt:lpstr>Switch……Case語法</vt:lpstr>
      <vt:lpstr>switch 多條件分支</vt:lpstr>
      <vt:lpstr>範例程式四 賣電影票</vt:lpstr>
      <vt:lpstr>範例程式參考程式碼</vt:lpstr>
      <vt:lpstr>練習四 電影票價計算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56</cp:revision>
  <dcterms:created xsi:type="dcterms:W3CDTF">2020-12-10T02:28:12Z</dcterms:created>
  <dcterms:modified xsi:type="dcterms:W3CDTF">2021-01-11T08:19:15Z</dcterms:modified>
</cp:coreProperties>
</file>