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391162" y="5190835"/>
            <a:ext cx="914625" cy="807425"/>
            <a:chOff x="1173311" y="676438"/>
            <a:chExt cx="1463040" cy="1262399"/>
          </a:xfrm>
        </p:grpSpPr>
        <p:sp>
          <p:nvSpPr>
            <p:cNvPr id="28" name="六邊形 27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拱形 28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/>
          <p:cNvGrpSpPr/>
          <p:nvPr userDrawn="1"/>
        </p:nvGrpSpPr>
        <p:grpSpPr>
          <a:xfrm>
            <a:off x="543562" y="5343235"/>
            <a:ext cx="914625" cy="807425"/>
            <a:chOff x="1173311" y="676438"/>
            <a:chExt cx="1463040" cy="1262399"/>
          </a:xfrm>
        </p:grpSpPr>
        <p:sp>
          <p:nvSpPr>
            <p:cNvPr id="31" name="六邊形 30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拱形 31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grpSp>
        <p:nvGrpSpPr>
          <p:cNvPr id="29" name="群組 28"/>
          <p:cNvGrpSpPr/>
          <p:nvPr userDrawn="1"/>
        </p:nvGrpSpPr>
        <p:grpSpPr>
          <a:xfrm>
            <a:off x="121259" y="81553"/>
            <a:ext cx="556075" cy="528048"/>
            <a:chOff x="1173311" y="676438"/>
            <a:chExt cx="1463040" cy="1262399"/>
          </a:xfrm>
        </p:grpSpPr>
        <p:sp>
          <p:nvSpPr>
            <p:cNvPr id="30" name="六邊形 29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拱形 30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啊！鬼</a:t>
            </a:r>
            <a:r>
              <a:rPr lang="zh-TW" altLang="en-US" dirty="0"/>
              <a:t>打牆了！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110年1月11日星期一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pow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Factorial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2910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Factors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9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3344"/>
            <a:ext cx="4809066" cy="49122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68" y="1593344"/>
            <a:ext cx="2543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StarsHell_IV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76974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StarsHell_V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 smtClean="0"/>
              <a:t>很多物件</a:t>
            </a:r>
            <a:r>
              <a:rPr lang="zh-TW" altLang="en-US" dirty="0"/>
              <a:t>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(C</a:t>
            </a:r>
            <a:r>
              <a:rPr lang="zh-TW" altLang="en-US" dirty="0" smtClean="0"/>
              <a:t>語言沒有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72" y="2380242"/>
            <a:ext cx="4791075" cy="3267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彎箭號 2"/>
          <p:cNvSpPr/>
          <p:nvPr/>
        </p:nvSpPr>
        <p:spPr>
          <a:xfrm rot="10800000">
            <a:off x="2843348" y="3022839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10800000">
            <a:off x="2843349" y="3532530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右彎箭號 13"/>
          <p:cNvSpPr/>
          <p:nvPr/>
        </p:nvSpPr>
        <p:spPr>
          <a:xfrm rot="10800000">
            <a:off x="2843348" y="4087368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右彎箭號 14"/>
          <p:cNvSpPr/>
          <p:nvPr/>
        </p:nvSpPr>
        <p:spPr>
          <a:xfrm rot="10800000">
            <a:off x="2843348" y="4642205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8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PrimeNumbers_I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9967"/>
            <a:ext cx="5924634" cy="4952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95" y="1852739"/>
            <a:ext cx="3171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24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MultiplicationTable_I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Multiplication Table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334" y="5902219"/>
            <a:ext cx="24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MultiplicationTable_II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就結束程式！不用</a:t>
            </a:r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8025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StarsHell_VI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4" y="1581911"/>
            <a:ext cx="4081276" cy="48459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74" y="1614487"/>
            <a:ext cx="40005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5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13" y="1479357"/>
            <a:ext cx="4095750" cy="50006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0603" y="3503230"/>
            <a:ext cx="4277360" cy="1472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7543" y="2123501"/>
            <a:ext cx="2211689" cy="35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7349" y="1832700"/>
            <a:ext cx="932307" cy="279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74" y="1614487"/>
            <a:ext cx="40005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5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8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6412"/>
            <a:ext cx="4514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UltimatePassword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質因數分解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PrimeNumber_II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7351776" y="2769941"/>
            <a:ext cx="1216152" cy="744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46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03" y="4870420"/>
            <a:ext cx="3838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2266950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76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ShowNumbers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Sum2N_I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Sum2N_II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2338</TotalTime>
  <Words>2287</Words>
  <Application>Microsoft Office PowerPoint</Application>
  <PresentationFormat>寬螢幕</PresentationFormat>
  <Paragraphs>408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Arial Unicode MS</vt:lpstr>
      <vt:lpstr>inherit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迴圈大法 啊！鬼打牆了！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  <vt:lpstr>break與continue</vt:lpstr>
      <vt:lpstr>break中斷，停止</vt:lpstr>
      <vt:lpstr>continue繼續、重來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70</cp:revision>
  <dcterms:created xsi:type="dcterms:W3CDTF">2020-12-10T02:28:12Z</dcterms:created>
  <dcterms:modified xsi:type="dcterms:W3CDTF">2021-01-11T08:20:01Z</dcterms:modified>
</cp:coreProperties>
</file>