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391162" y="5190835"/>
            <a:ext cx="914625" cy="807425"/>
            <a:chOff x="1173311" y="676438"/>
            <a:chExt cx="1463040" cy="1262399"/>
          </a:xfrm>
        </p:grpSpPr>
        <p:sp>
          <p:nvSpPr>
            <p:cNvPr id="28" name="六邊形 27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拱形 28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grpSp>
        <p:nvGrpSpPr>
          <p:cNvPr id="29" name="群組 28"/>
          <p:cNvGrpSpPr/>
          <p:nvPr userDrawn="1"/>
        </p:nvGrpSpPr>
        <p:grpSpPr>
          <a:xfrm>
            <a:off x="121259" y="81553"/>
            <a:ext cx="556075" cy="528048"/>
            <a:chOff x="1173311" y="676438"/>
            <a:chExt cx="1463040" cy="1262399"/>
          </a:xfrm>
        </p:grpSpPr>
        <p:sp>
          <p:nvSpPr>
            <p:cNvPr id="30" name="六邊形 29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拱形 30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110年1月11日星期一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12" y="310896"/>
            <a:ext cx="4400697" cy="6157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0136" y="877824"/>
            <a:ext cx="4855464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StarsFunc_II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19" y="388620"/>
            <a:ext cx="4209128" cy="60807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61245" y="4580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61245" y="5153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>
            <a:off x="5869241" y="4619037"/>
            <a:ext cx="851599" cy="291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5869241" y="5167456"/>
            <a:ext cx="851599" cy="291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4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StarsFunc_III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2599768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2599768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53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86293" y="1968235"/>
            <a:ext cx="463992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-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-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zh-TW" altLang="nn-NO" dirty="0">
                <a:solidFill>
                  <a:srgbClr val="E6A118"/>
                </a:solidFill>
                <a:latin typeface="Consolas" panose="020B0609020204030204" pitchFamily="49" charset="0"/>
              </a:rPr>
              <a:t>　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zh-TW" altLang="nn-NO" dirty="0">
                <a:solidFill>
                  <a:srgbClr val="E6A118"/>
                </a:solidFill>
                <a:latin typeface="Consolas" panose="020B0609020204030204" pitchFamily="49" charset="0"/>
              </a:rPr>
              <a:t>＊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nn-NO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E6A118"/>
                </a:solidFill>
                <a:latin typeface="Consolas" panose="020B0609020204030204" pitchFamily="49" charset="0"/>
              </a:rPr>
              <a:t>"\n"</a:t>
            </a:r>
            <a:r>
              <a:rPr lang="nn-NO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1088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592340"/>
            <a:ext cx="4425696" cy="1115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740014" y="1494069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2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9" y="1972772"/>
            <a:ext cx="4286250" cy="3914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17" y="1930400"/>
            <a:ext cx="46577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StarValley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/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53278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35784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22691" y="507296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</a:t>
            </a:r>
            <a:r>
              <a:rPr lang="zh-TW" altLang="en-US" dirty="0" smtClean="0"/>
              <a:t>的函</a:t>
            </a:r>
            <a:r>
              <a:rPr lang="zh-TW" altLang="en-US" dirty="0"/>
              <a:t>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</a:t>
            </a:r>
            <a:r>
              <a:rPr lang="zh-TW" altLang="en-US" dirty="0" smtClean="0"/>
              <a:t>寫</a:t>
            </a:r>
            <a:r>
              <a:rPr lang="zh-TW" altLang="en-US" dirty="0"/>
              <a:t>嘍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2" y="2067387"/>
            <a:ext cx="4905375" cy="4067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43066" y="296265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19672" y="4027822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64352" y="2584704"/>
            <a:ext cx="2941320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9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</a:t>
                </a:r>
                <a:r>
                  <a:rPr lang="zh-TW" altLang="en-US" dirty="0" smtClean="0"/>
                  <a:t>式，傳回計算完的</a:t>
                </a:r>
                <a:r>
                  <a:rPr lang="en-US" altLang="zh-TW" dirty="0" smtClean="0"/>
                  <a:t>BMI</a:t>
                </a:r>
                <a:r>
                  <a:rPr lang="zh-TW" altLang="en-US" dirty="0" smtClean="0"/>
                  <a:t>值。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78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BMI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，執行後可能有</a:t>
            </a:r>
            <a:r>
              <a:rPr lang="zh-TW" altLang="en-US" b="1" dirty="0" smtClean="0"/>
              <a:t>回傳值做為執行結果</a:t>
            </a:r>
            <a:r>
              <a:rPr lang="zh-TW" altLang="en-US" dirty="0" smtClean="0"/>
              <a:t>，但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</a:t>
            </a:r>
            <a:r>
              <a:rPr lang="zh-TW" altLang="en-US" b="1" dirty="0" smtClean="0"/>
              <a:t>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6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" y="1437495"/>
            <a:ext cx="5923026" cy="5036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69664" y="5266944"/>
            <a:ext cx="2560320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3598" y="2014518"/>
            <a:ext cx="6226386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431840">
            <a:off x="1991274" y="5156287"/>
            <a:ext cx="351629" cy="7854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3041872">
            <a:off x="2014671" y="4330586"/>
            <a:ext cx="351629" cy="7854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8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Power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7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95710"/>
            <a:ext cx="4324350" cy="3095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74" y="1995710"/>
            <a:ext cx="56769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3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</a:t>
            </a:r>
            <a:r>
              <a:rPr lang="zh-TW" altLang="en-US" b="1" dirty="0"/>
              <a:t>結束</a:t>
            </a:r>
            <a:r>
              <a:rPr lang="zh-TW" altLang="en-US" dirty="0"/>
              <a:t>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</a:t>
            </a:r>
            <a:r>
              <a:rPr lang="zh-TW" altLang="en-US" b="1" dirty="0"/>
              <a:t>不一定是在函式最</a:t>
            </a:r>
            <a:r>
              <a:rPr lang="zh-TW" altLang="en-US" b="1" dirty="0" smtClean="0"/>
              <a:t>後面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b="1" dirty="0" smtClean="0">
                <a:solidFill>
                  <a:schemeClr val="accent4"/>
                </a:solidFill>
              </a:rPr>
              <a:t>放在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b="1" dirty="0" smtClean="0">
                <a:solidFill>
                  <a:schemeClr val="accent4"/>
                </a:solidFill>
              </a:rPr>
              <a:t>之後</a:t>
            </a:r>
            <a:r>
              <a:rPr lang="en-US" altLang="zh-TW" b="1" dirty="0" smtClean="0">
                <a:solidFill>
                  <a:schemeClr val="accent4"/>
                </a:solidFill>
              </a:rPr>
              <a:t>(</a:t>
            </a:r>
            <a:r>
              <a:rPr lang="zh-TW" altLang="en-US" b="1" dirty="0">
                <a:solidFill>
                  <a:schemeClr val="accent4"/>
                </a:solidFill>
              </a:rPr>
              <a:t>指</a:t>
            </a:r>
            <a:r>
              <a:rPr lang="zh-TW" altLang="en-US" b="1" dirty="0" smtClean="0">
                <a:solidFill>
                  <a:schemeClr val="accent4"/>
                </a:solidFill>
              </a:rPr>
              <a:t>下一行</a:t>
            </a:r>
            <a:r>
              <a:rPr lang="en-US" altLang="zh-TW" b="1" dirty="0" smtClean="0">
                <a:solidFill>
                  <a:schemeClr val="accent4"/>
                </a:solidFill>
              </a:rPr>
              <a:t>)</a:t>
            </a:r>
            <a:r>
              <a:rPr lang="zh-TW" altLang="en-US" b="1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為浮點數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MaxFunc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9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02" y="1943075"/>
            <a:ext cx="4176332" cy="1336426"/>
          </a:xfrm>
          <a:prstGeom prst="rect">
            <a:avLst/>
          </a:prstGeom>
        </p:spPr>
      </p:pic>
      <p:sp>
        <p:nvSpPr>
          <p:cNvPr id="5" name="向上箭號 4"/>
          <p:cNvSpPr/>
          <p:nvPr/>
        </p:nvSpPr>
        <p:spPr>
          <a:xfrm>
            <a:off x="5282890" y="2788282"/>
            <a:ext cx="166933" cy="393830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上箭號 5"/>
          <p:cNvSpPr/>
          <p:nvPr/>
        </p:nvSpPr>
        <p:spPr>
          <a:xfrm>
            <a:off x="4421647" y="3010304"/>
            <a:ext cx="159497" cy="269197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91" y="3825709"/>
            <a:ext cx="5059299" cy="26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9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06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91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558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FactorFunc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函式</a:t>
            </a:r>
            <a:r>
              <a:rPr lang="zh-TW" altLang="en-US" dirty="0"/>
              <a:t>、方法、程序、</a:t>
            </a:r>
            <a:r>
              <a:rPr lang="zh-TW" altLang="en-US" dirty="0" smtClean="0"/>
              <a:t>副程式其實概念都很類似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有特殊目的或意義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u="sng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pPr lvl="1"/>
            <a:r>
              <a:rPr lang="zh-TW" altLang="en-US" dirty="0" smtClean="0"/>
              <a:t>把大問題拆解成小步驟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9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6232"/>
            <a:ext cx="5674110" cy="46518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45" y="1856232"/>
            <a:ext cx="2295525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89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FibonacciFunc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6795"/>
            <a:ext cx="4068509" cy="36563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259416"/>
            <a:ext cx="9317058" cy="1177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9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@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X</a:t>
            </a:r>
            <a:r>
              <a:rPr lang="zh-TW" altLang="en-US" dirty="0" smtClean="0"/>
              <a:t>表示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終點在右下角用</a:t>
            </a:r>
            <a:r>
              <a:rPr lang="en-US" altLang="zh-TW" dirty="0" smtClean="0"/>
              <a:t>“!”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99798" y="2512536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34" y="5786366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Maze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984030"/>
            <a:ext cx="6662356" cy="34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“-”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269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2696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0131"/>
            <a:ext cx="6946212" cy="50431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852416" y="5190024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75668" y="532582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</a:t>
            </a:r>
            <a:r>
              <a:rPr lang="zh-TW" altLang="en-US" sz="1600" dirty="0">
                <a:solidFill>
                  <a:srgbClr val="FFC000"/>
                </a:solidFill>
              </a:rPr>
              <a:t>路</a:t>
            </a:r>
            <a:r>
              <a:rPr lang="zh-TW" altLang="en-US" sz="1600" dirty="0" smtClean="0">
                <a:solidFill>
                  <a:srgbClr val="FFC000"/>
                </a:solidFill>
              </a:rPr>
              <a:t>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3607647" y="2815457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40752" y="252736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391912" y="2135012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91912" y="1748883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還有</a:t>
            </a:r>
            <a:r>
              <a:rPr lang="zh-TW" altLang="en-US" dirty="0"/>
              <a:t>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836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寫一個自己的函式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如不回傳資料則為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入引數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5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</a:t>
            </a:r>
            <a:r>
              <a:rPr lang="zh-TW" altLang="en-US" b="1" dirty="0" smtClean="0"/>
              <a:t>變數接收傳回的結果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6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SayHi_II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08" y="1077277"/>
            <a:ext cx="6429375" cy="5343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20031" y="2042160"/>
            <a:ext cx="6702552" cy="1386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StarsFunc_I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8302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4954</TotalTime>
  <Words>2642</Words>
  <Application>Microsoft Office PowerPoint</Application>
  <PresentationFormat>寬螢幕</PresentationFormat>
  <Paragraphs>436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7" baseType="lpstr">
      <vt:lpstr>微軟正黑體</vt:lpstr>
      <vt:lpstr>新細明體</vt:lpstr>
      <vt:lpstr>標楷體</vt:lpstr>
      <vt:lpstr>Arial</vt:lpstr>
      <vt:lpstr>Calibri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 寫一個自己的函式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120</cp:revision>
  <dcterms:created xsi:type="dcterms:W3CDTF">2020-12-10T02:28:12Z</dcterms:created>
  <dcterms:modified xsi:type="dcterms:W3CDTF">2021-01-11T08:21:23Z</dcterms:modified>
</cp:coreProperties>
</file>