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7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8" r:id="rId21"/>
    <p:sldId id="274" r:id="rId22"/>
    <p:sldId id="275" r:id="rId23"/>
    <p:sldId id="276" r:id="rId24"/>
    <p:sldId id="277" r:id="rId25"/>
    <p:sldId id="279" r:id="rId26"/>
    <p:sldId id="283" r:id="rId27"/>
    <p:sldId id="278" r:id="rId28"/>
    <p:sldId id="284" r:id="rId29"/>
    <p:sldId id="281" r:id="rId30"/>
    <p:sldId id="285" r:id="rId31"/>
    <p:sldId id="280" r:id="rId32"/>
    <p:sldId id="286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2021/1/11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06487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110年1月11日星期一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n!=1x2x2x…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7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078445"/>
            <a:ext cx="1" cy="5707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272510" y="1502860"/>
            <a:ext cx="553600" cy="252410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93150" y="42442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3041713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7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157" y="29719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4x4=12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你喜歡我說愛妳那我就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</a:t>
            </a:r>
            <a:r>
              <a:rPr lang="zh-TW" altLang="en-US" sz="1400" dirty="0" smtClean="0">
                <a:solidFill>
                  <a:schemeClr val="tx1"/>
                </a:solidFill>
              </a:rPr>
              <a:t>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</a:t>
            </a:r>
            <a:r>
              <a:rPr lang="zh-TW" altLang="en-US" sz="1400" dirty="0" smtClean="0">
                <a:solidFill>
                  <a:schemeClr val="tx1"/>
                </a:solidFill>
              </a:rPr>
              <a:t>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05880" y="3092158"/>
            <a:ext cx="564607" cy="4264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2022</TotalTime>
  <Words>2317</Words>
  <Application>Microsoft Office PowerPoint</Application>
  <PresentationFormat>寬螢幕</PresentationFormat>
  <Paragraphs>416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Consolas</vt:lpstr>
      <vt:lpstr>Trebuchet MS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計算階乘n!=1x2x2x…xn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練習九 星星靠右直角三角形</vt:lpstr>
      <vt:lpstr>思考方式</vt:lpstr>
      <vt:lpstr>練習十 找質數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練習十二 找出所有質因數</vt:lpstr>
      <vt:lpstr>break與continue</vt:lpstr>
      <vt:lpstr>break中斷，停止</vt:lpstr>
      <vt:lpstr>continue繼續、重來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oldinmo@gmail.com</cp:lastModifiedBy>
  <cp:revision>40</cp:revision>
  <dcterms:created xsi:type="dcterms:W3CDTF">2020-11-22T09:17:23Z</dcterms:created>
  <dcterms:modified xsi:type="dcterms:W3CDTF">2021-01-11T08:11:24Z</dcterms:modified>
</cp:coreProperties>
</file>