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18" y="3005419"/>
            <a:ext cx="7265099" cy="3531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939859" y="5593306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08497" y="55933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5" y="2897124"/>
            <a:ext cx="76676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9168050">
            <a:off x="2567624" y="38523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4" y="2724340"/>
            <a:ext cx="7724775" cy="34575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2839048">
            <a:off x="2339023" y="5813974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98805" y="57115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就</a:t>
            </a:r>
            <a:r>
              <a:rPr lang="zh-TW" alt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在這裡啦</a:t>
            </a:r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4543" y="384515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" y="3825275"/>
            <a:ext cx="9027655" cy="607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364224" y="3591532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27" y="4809273"/>
            <a:ext cx="4008882" cy="9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6" y="2670641"/>
            <a:ext cx="4234292" cy="3481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801805">
            <a:off x="3438146" y="5461498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61" y="2670641"/>
            <a:ext cx="4241605" cy="348104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801805">
            <a:off x="7549899" y="5470346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8082"/>
            <a:ext cx="412248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03" y="2658082"/>
            <a:ext cx="412404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06346"/>
            <a:ext cx="4171091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22" y="2606346"/>
            <a:ext cx="4179872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Kite</a:t>
            </a:r>
            <a:br>
              <a:rPr lang="en-US" altLang="zh-TW" dirty="0" smtClean="0"/>
            </a:br>
            <a:r>
              <a:rPr lang="zh-TW" altLang="en-US" dirty="0" smtClean="0"/>
              <a:t>一個程式碼自動補全工具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最新版的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會自動問你要不要安裝</a:t>
            </a:r>
            <a:r>
              <a:rPr lang="en-US" altLang="zh-TW" dirty="0" smtClean="0"/>
              <a:t>Kite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蠻方便的工具，建議是安裝。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2946"/>
            <a:ext cx="5524500" cy="2962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7" y="2917125"/>
            <a:ext cx="4274029" cy="347872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9168050">
            <a:off x="2887664" y="59097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126011" y="4487128"/>
            <a:ext cx="485869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231</Words>
  <Application>Microsoft Office PowerPoint</Application>
  <PresentationFormat>寬螢幕</PresentationFormat>
  <Paragraphs>33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安裝Kite 一個程式碼自動補全工具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13</cp:revision>
  <dcterms:created xsi:type="dcterms:W3CDTF">2020-12-26T05:03:03Z</dcterms:created>
  <dcterms:modified xsi:type="dcterms:W3CDTF">2020-12-28T08:58:52Z</dcterms:modified>
</cp:coreProperties>
</file>