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7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66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13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51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05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8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1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18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2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39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09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440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9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3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9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96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依特定順序執行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錯誤，他就是執行錯誤！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0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5267"/>
            <a:ext cx="6667500" cy="4133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8437" y="353612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14898" y="40482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67422" y="468178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75668" y="522077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14898" y="250640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註解</a:t>
            </a:r>
            <a:endParaRPr lang="zh-TW" altLang="en-US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右大括弧 2"/>
          <p:cNvSpPr/>
          <p:nvPr/>
        </p:nvSpPr>
        <p:spPr>
          <a:xfrm>
            <a:off x="4753229" y="2272920"/>
            <a:ext cx="661669" cy="836307"/>
          </a:xfrm>
          <a:prstGeom prst="rightBrac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05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9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引用數學函式庫</a:t>
            </a:r>
            <a:r>
              <a:rPr lang="en-US" altLang="zh-TW" dirty="0" smtClean="0"/>
              <a:t>(6)</a:t>
            </a:r>
          </a:p>
          <a:p>
            <a:r>
              <a:rPr lang="zh-TW" altLang="en-US" dirty="0" smtClean="0"/>
              <a:t>請使用者輸入半徑</a:t>
            </a:r>
            <a:r>
              <a:rPr lang="en-US" altLang="zh-TW" dirty="0" smtClean="0"/>
              <a:t>(8)</a:t>
            </a:r>
          </a:p>
          <a:p>
            <a:r>
              <a:rPr lang="zh-TW" altLang="en-US" dirty="0"/>
              <a:t>計算</a:t>
            </a:r>
            <a:r>
              <a:rPr lang="zh-TW" altLang="en-US" dirty="0" smtClean="0"/>
              <a:t>圓面積</a:t>
            </a:r>
            <a:r>
              <a:rPr lang="en-US" altLang="zh-TW" dirty="0" smtClean="0"/>
              <a:t>(10)</a:t>
            </a:r>
          </a:p>
          <a:p>
            <a:r>
              <a:rPr lang="zh-TW" altLang="en-US" dirty="0" smtClean="0"/>
              <a:t>然後</a:t>
            </a:r>
            <a:r>
              <a:rPr lang="zh-TW" altLang="en-US" dirty="0"/>
              <a:t>顯示圓面積是多少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(12)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引用數學函式庫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計算圓面積</a:t>
            </a: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使用者輸入半徑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顯示圓面積是多少</a:t>
            </a: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input</a:t>
            </a:r>
            <a:r>
              <a:rPr lang="zh-TW" altLang="en-US" dirty="0"/>
              <a:t>這個指令</a:t>
            </a:r>
            <a:r>
              <a:rPr lang="zh-TW" altLang="en-US" dirty="0" smtClean="0"/>
              <a:t>，顯示提示文字，並輸入一串資料。</a:t>
            </a:r>
            <a:endParaRPr lang="en-US" altLang="zh-TW" dirty="0" smtClean="0"/>
          </a:p>
          <a:p>
            <a:r>
              <a:rPr lang="en-US" altLang="zh-TW" dirty="0" err="1" smtClean="0"/>
              <a:t>eval</a:t>
            </a:r>
            <a:r>
              <a:rPr lang="en-US" altLang="zh-TW" dirty="0" smtClean="0"/>
              <a:t>()</a:t>
            </a:r>
            <a:r>
              <a:rPr lang="zh-TW" altLang="en-US" dirty="0" smtClean="0"/>
              <a:t>把這一串資料轉換成數</a:t>
            </a:r>
            <a:r>
              <a:rPr lang="zh-TW" altLang="en-US" dirty="0"/>
              <a:t>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把數字存</a:t>
            </a:r>
            <a:r>
              <a:rPr lang="zh-TW" altLang="en-US" dirty="0"/>
              <a:t>到變數</a:t>
            </a:r>
            <a:r>
              <a:rPr lang="en-US" altLang="zh-TW" dirty="0"/>
              <a:t>r</a:t>
            </a:r>
            <a:r>
              <a:rPr lang="zh-TW" altLang="en-US" dirty="0"/>
              <a:t>裡面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依照園面積公式計算圓面積，存放到變數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輸出圓面積</a:t>
            </a:r>
            <a:r>
              <a:rPr lang="en-US" altLang="zh-TW" dirty="0" smtClean="0"/>
              <a:t>=</a:t>
            </a:r>
            <a:r>
              <a:rPr lang="zh-TW" altLang="en-US" dirty="0" smtClean="0"/>
              <a:t>後面接計算的結果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3810018"/>
            <a:ext cx="2628900" cy="381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4586895"/>
            <a:ext cx="3009900" cy="371475"/>
          </a:xfrm>
          <a:prstGeom prst="rect">
            <a:avLst/>
          </a:prstGeom>
        </p:spPr>
      </p:pic>
      <p:sp>
        <p:nvSpPr>
          <p:cNvPr id="25" name="圓角矩形 24"/>
          <p:cNvSpPr/>
          <p:nvPr/>
        </p:nvSpPr>
        <p:spPr>
          <a:xfrm>
            <a:off x="7494270" y="2795486"/>
            <a:ext cx="2591562" cy="13868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604160" y="2918995"/>
            <a:ext cx="2390098" cy="11574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梯形 26"/>
          <p:cNvSpPr/>
          <p:nvPr/>
        </p:nvSpPr>
        <p:spPr>
          <a:xfrm>
            <a:off x="8474119" y="4182314"/>
            <a:ext cx="714282" cy="265838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599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grpSp>
        <p:nvGrpSpPr>
          <p:cNvPr id="30" name="群組 29"/>
          <p:cNvGrpSpPr/>
          <p:nvPr/>
        </p:nvGrpSpPr>
        <p:grpSpPr>
          <a:xfrm>
            <a:off x="7832232" y="4199958"/>
            <a:ext cx="2128945" cy="2023080"/>
            <a:chOff x="7865313" y="4199958"/>
            <a:chExt cx="2128945" cy="2023080"/>
          </a:xfrm>
        </p:grpSpPr>
        <p:pic>
          <p:nvPicPr>
            <p:cNvPr id="33" name="Picture 2" descr="键盘_卡通手绘键盘PNG素材-90设计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5313" y="4199958"/>
              <a:ext cx="2128945" cy="2023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向上箭號 33"/>
            <p:cNvSpPr/>
            <p:nvPr/>
          </p:nvSpPr>
          <p:spPr>
            <a:xfrm>
              <a:off x="8988552" y="4448152"/>
              <a:ext cx="521208" cy="307237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10782073" y="33465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282204" y="3331144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r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3712" y="2958702"/>
            <a:ext cx="2452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請輸入半徑=</a:t>
            </a:r>
            <a:r>
              <a:rPr lang="zh-TW" altLang="en-US" sz="1600" dirty="0">
                <a:solidFill>
                  <a:srgbClr val="C00000"/>
                </a:solidFill>
              </a:rPr>
              <a:t>1.1</a:t>
            </a:r>
          </a:p>
          <a:p>
            <a:r>
              <a:rPr lang="zh-TW" altLang="en-US" sz="1600" dirty="0"/>
              <a:t>園面積= 3.</a:t>
            </a:r>
            <a:r>
              <a:rPr lang="zh-TW" altLang="en-US" sz="1600" dirty="0" smtClean="0"/>
              <a:t>80132711083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743939" y="1617410"/>
            <a:ext cx="775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area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36447" y="1648188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3.80132711083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614" y="2145982"/>
            <a:ext cx="41814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5114"/>
            <a:ext cx="1926549" cy="126841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5" y="2035875"/>
            <a:ext cx="4800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請設計一個程式，讓我可以輸入三科成績，然後顯示這三科成績的總和與平均。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總合與平均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424" y="1906270"/>
            <a:ext cx="2590800" cy="16478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77" y="1906270"/>
            <a:ext cx="5865795" cy="433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791</TotalTime>
  <Words>376</Words>
  <Application>Microsoft Office PowerPoint</Application>
  <PresentationFormat>寬螢幕</PresentationFormat>
  <Paragraphs>70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簡易Python程式</vt:lpstr>
      <vt:lpstr>前面的程式在做甚麼？</vt:lpstr>
      <vt:lpstr>程式說明</vt:lpstr>
      <vt:lpstr>練習一 輸入矩形長與寬，算面積</vt:lpstr>
      <vt:lpstr>練習一參考解答</vt:lpstr>
      <vt:lpstr>練習二 輸入三科成績算總和</vt:lpstr>
      <vt:lpstr>練習二參考解答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29</cp:revision>
  <dcterms:created xsi:type="dcterms:W3CDTF">2020-12-26T05:03:03Z</dcterms:created>
  <dcterms:modified xsi:type="dcterms:W3CDTF">2020-12-28T08:59:55Z</dcterms:modified>
</cp:coreProperties>
</file>