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61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49002" y="6488668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4OaAHNxH7OaNSuphzqvXZbeGbeAahuVI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--eclipse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工欲善其事 必先利其器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BB4C709-9C31-4337-925C-74BEB5EA7E8C}" type="datetime3">
              <a:rPr lang="zh-TW" altLang="en-US" smtClean="0"/>
              <a:t>110年9月24日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(6/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JDK</a:t>
            </a:r>
            <a:r>
              <a:rPr lang="zh-TW" altLang="en-US" dirty="0" smtClean="0"/>
              <a:t>，執行剛才下載的</a:t>
            </a:r>
            <a:r>
              <a:rPr lang="en-US" altLang="zh-TW" dirty="0" smtClean="0"/>
              <a:t>jdk-8u271-windows-x64.exe</a:t>
            </a:r>
          </a:p>
          <a:p>
            <a:r>
              <a:rPr lang="zh-TW" altLang="en-US" dirty="0"/>
              <a:t>一路都按</a:t>
            </a:r>
            <a:r>
              <a:rPr lang="en-US" altLang="zh-TW" dirty="0"/>
              <a:t>Next, Next, 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即可安裝完成。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3" y="3025057"/>
            <a:ext cx="4531806" cy="24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0392875">
            <a:off x="2839390" y="5330934"/>
            <a:ext cx="356616" cy="219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49" y="3676023"/>
            <a:ext cx="3298339" cy="25160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20392875">
            <a:off x="6734524" y="6079596"/>
            <a:ext cx="409012" cy="224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688179" y="4306824"/>
            <a:ext cx="304445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68817" y="2686820"/>
            <a:ext cx="3803046" cy="2755963"/>
            <a:chOff x="8268817" y="2686820"/>
            <a:chExt cx="3803046" cy="275596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262" y="2686820"/>
              <a:ext cx="3498601" cy="264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右箭號 8"/>
            <p:cNvSpPr/>
            <p:nvPr/>
          </p:nvSpPr>
          <p:spPr>
            <a:xfrm rot="20392875">
              <a:off x="10431648" y="5223327"/>
              <a:ext cx="356616" cy="2194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8268817" y="4261238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4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(7/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確認安裝完成，請檢察預設安裝路徑：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Files\Java</a:t>
            </a:r>
            <a:r>
              <a:rPr lang="zh-TW" altLang="en-US" dirty="0" smtClean="0"/>
              <a:t>底下是否有兩個資料夾，一個是</a:t>
            </a:r>
            <a:r>
              <a:rPr lang="en-US" altLang="zh-TW" dirty="0" err="1" smtClean="0"/>
              <a:t>jdk</a:t>
            </a:r>
            <a:r>
              <a:rPr lang="zh-TW" altLang="en-US" dirty="0" smtClean="0"/>
              <a:t>開頭，一個是</a:t>
            </a:r>
            <a:r>
              <a:rPr lang="en-US" altLang="zh-TW" dirty="0" err="1" smtClean="0"/>
              <a:t>jre</a:t>
            </a:r>
            <a:r>
              <a:rPr lang="zh-TW" altLang="en-US" dirty="0" smtClean="0"/>
              <a:t>開頭。如果都有就是正確的。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還沒完！還要設定環境變數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把這個</a:t>
            </a:r>
            <a:r>
              <a:rPr lang="en-US" altLang="zh-TW" b="1" dirty="0" err="1">
                <a:solidFill>
                  <a:srgbClr val="FF0000"/>
                </a:solidFill>
              </a:rPr>
              <a:t>jdk</a:t>
            </a:r>
            <a:r>
              <a:rPr lang="zh-TW" altLang="en-US" b="1" dirty="0">
                <a:solidFill>
                  <a:srgbClr val="FF0000"/>
                </a:solidFill>
              </a:rPr>
              <a:t>開頭的資料夾完整位置記下來，後面</a:t>
            </a:r>
            <a:r>
              <a:rPr lang="zh-TW" altLang="en-US" b="1" dirty="0" smtClean="0">
                <a:solidFill>
                  <a:srgbClr val="FF0000"/>
                </a:solidFill>
              </a:rPr>
              <a:t>有用，如下：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C</a:t>
            </a:r>
            <a:r>
              <a:rPr lang="en-US" altLang="zh-TW" b="1" dirty="0">
                <a:solidFill>
                  <a:srgbClr val="FF0000"/>
                </a:solidFill>
              </a:rPr>
              <a:t>:\Program </a:t>
            </a:r>
            <a:r>
              <a:rPr lang="en-US" altLang="zh-TW" b="1" dirty="0" smtClean="0">
                <a:solidFill>
                  <a:srgbClr val="FF0000"/>
                </a:solidFill>
              </a:rPr>
              <a:t>Files\Java\jdk1.8.0_271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數字部分隨版本不同會變喔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457"/>
            <a:ext cx="83534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(8/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51282" cy="3880773"/>
          </a:xfrm>
        </p:spPr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系統內容</a:t>
            </a:r>
            <a:r>
              <a:rPr lang="en-US" altLang="zh-TW" dirty="0" smtClean="0"/>
              <a:t>]/[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]/[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，如右圖所示，會開啟如下面的視窗。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804672"/>
            <a:ext cx="4971751" cy="5468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2704" y="704088"/>
            <a:ext cx="777240" cy="39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898862" y="900684"/>
            <a:ext cx="210312" cy="319024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2896" y="5154168"/>
            <a:ext cx="1758696" cy="4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404808" y="3026664"/>
            <a:ext cx="4181026" cy="3557015"/>
            <a:chOff x="1404808" y="3026664"/>
            <a:chExt cx="4181026" cy="355701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808" y="3026664"/>
              <a:ext cx="3393798" cy="3557015"/>
            </a:xfrm>
            <a:prstGeom prst="rect">
              <a:avLst/>
            </a:prstGeom>
          </p:spPr>
        </p:pic>
        <p:sp>
          <p:nvSpPr>
            <p:cNvPr id="9" name="向下箭號 8"/>
            <p:cNvSpPr/>
            <p:nvPr/>
          </p:nvSpPr>
          <p:spPr>
            <a:xfrm rot="3442365">
              <a:off x="4883270" y="3835799"/>
              <a:ext cx="874776" cy="530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(9/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588527" cy="3880773"/>
          </a:xfrm>
        </p:spPr>
        <p:txBody>
          <a:bodyPr/>
          <a:lstStyle/>
          <a:p>
            <a:r>
              <a:rPr lang="zh-TW" altLang="en-US" dirty="0" smtClean="0"/>
              <a:t>點選下面的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(W)..]</a:t>
            </a:r>
            <a:r>
              <a:rPr lang="zh-TW" altLang="en-US" dirty="0" smtClean="0"/>
              <a:t>開啟如右下畫面。</a:t>
            </a:r>
            <a:endParaRPr lang="en-US" altLang="zh-TW" dirty="0" smtClean="0"/>
          </a:p>
          <a:p>
            <a:r>
              <a:rPr lang="zh-TW" altLang="en-US" dirty="0" smtClean="0"/>
              <a:t>輸入兩個欄位，分別是</a:t>
            </a:r>
            <a:r>
              <a:rPr lang="en-US" altLang="zh-TW" dirty="0" smtClean="0"/>
              <a:t>JAVA_HOME</a:t>
            </a:r>
            <a:r>
              <a:rPr lang="zh-TW" altLang="en-US" dirty="0" smtClean="0"/>
              <a:t>及妳剛才安裝的</a:t>
            </a:r>
            <a:r>
              <a:rPr lang="en-US" altLang="zh-TW" dirty="0" smtClean="0"/>
              <a:t>JDK</a:t>
            </a:r>
            <a:r>
              <a:rPr lang="zh-TW" altLang="en-US" dirty="0" smtClean="0"/>
              <a:t>目錄。</a:t>
            </a:r>
            <a:endParaRPr lang="en-US" altLang="zh-TW" dirty="0" smtClean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的資料夾數字會隨版本而改變，請依照你安裝的版本填入正確資料夾。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前面要你記下的路徑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按下確定後回到右上畫面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78" y="469283"/>
            <a:ext cx="3465048" cy="3631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4297" y="3249168"/>
            <a:ext cx="679704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080129" y="4043880"/>
            <a:ext cx="7981950" cy="2510653"/>
            <a:chOff x="4080129" y="4043880"/>
            <a:chExt cx="7981950" cy="251065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129" y="4582858"/>
              <a:ext cx="7981950" cy="19716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81576" y="5102351"/>
              <a:ext cx="3132655" cy="928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9274001" y="6108192"/>
              <a:ext cx="418639" cy="2286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159957" y="4043880"/>
              <a:ext cx="868680" cy="596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09" y="0"/>
            <a:ext cx="3218680" cy="3509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03362" cy="3880773"/>
          </a:xfrm>
        </p:spPr>
        <p:txBody>
          <a:bodyPr/>
          <a:lstStyle/>
          <a:p>
            <a:r>
              <a:rPr lang="zh-TW" altLang="en-US" dirty="0" smtClean="0"/>
              <a:t>在系統變數中先找到</a:t>
            </a:r>
            <a:r>
              <a:rPr lang="en-US" altLang="zh-TW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Path</a:t>
            </a:r>
            <a:r>
              <a:rPr lang="zh-TW" altLang="en-US" dirty="0" smtClean="0"/>
              <a:t>這個欄位並點選他，如右。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(I)…]</a:t>
            </a:r>
            <a:r>
              <a:rPr lang="zh-TW" altLang="en-US" dirty="0" smtClean="0"/>
              <a:t>，開啟右下視窗。</a:t>
            </a:r>
            <a:endParaRPr lang="en-US" altLang="zh-TW" dirty="0" smtClean="0"/>
          </a:p>
          <a:p>
            <a:r>
              <a:rPr lang="zh-TW" altLang="en-US" dirty="0" smtClean="0"/>
              <a:t>然後在新視窗中點選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(N)…]</a:t>
            </a:r>
            <a:r>
              <a:rPr lang="zh-TW" altLang="en-US" dirty="0" smtClean="0"/>
              <a:t>，接著在表格下方的藍色條框內輸入：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%JAVA_HOME%\bin</a:t>
            </a:r>
          </a:p>
          <a:p>
            <a:r>
              <a:rPr lang="zh-TW" altLang="en-US" dirty="0" smtClean="0"/>
              <a:t>檢查輸入正確後按下確定，關閉視窗。</a:t>
            </a:r>
            <a:endParaRPr lang="en-US" altLang="zh-TW" dirty="0" smtClean="0"/>
          </a:p>
          <a:p>
            <a:r>
              <a:rPr lang="zh-TW" altLang="en-US" dirty="0"/>
              <a:t>接著把所有剛才的視窗按確認關閉掉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3200" b="1" dirty="0">
                <a:solidFill>
                  <a:srgbClr val="FF0000"/>
                </a:solidFill>
              </a:rPr>
              <a:t>大功告成！</a:t>
            </a:r>
          </a:p>
        </p:txBody>
      </p:sp>
      <p:sp>
        <p:nvSpPr>
          <p:cNvPr id="5" name="矩形 4"/>
          <p:cNvSpPr/>
          <p:nvPr/>
        </p:nvSpPr>
        <p:spPr>
          <a:xfrm>
            <a:off x="10408864" y="3142046"/>
            <a:ext cx="789004" cy="28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536769" y="2314005"/>
            <a:ext cx="411480" cy="2103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185901" y="2807443"/>
            <a:ext cx="3817758" cy="3942943"/>
            <a:chOff x="6185901" y="2807443"/>
            <a:chExt cx="3817758" cy="39429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901" y="3202514"/>
              <a:ext cx="3817758" cy="354787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083232" y="3509256"/>
              <a:ext cx="789004" cy="286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09552" y="6130536"/>
              <a:ext cx="2964450" cy="21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2550941">
              <a:off x="8219086" y="2807443"/>
              <a:ext cx="901529" cy="8046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6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0" y="2703241"/>
            <a:ext cx="7474588" cy="3568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 java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2403382" y="4192481"/>
            <a:ext cx="5313469" cy="9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點選右邊</a:t>
            </a:r>
            <a:r>
              <a:rPr lang="en-US" altLang="zh-TW" dirty="0"/>
              <a:t>The Eclipse Installer</a:t>
            </a:r>
            <a:r>
              <a:rPr lang="zh-TW" altLang="en-US" dirty="0" smtClean="0"/>
              <a:t>有含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的版本！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102M)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53212" y="3523922"/>
            <a:ext cx="5409245" cy="2833229"/>
            <a:chOff x="153212" y="3523922"/>
            <a:chExt cx="5409245" cy="283322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212" y="3523922"/>
              <a:ext cx="4954416" cy="28332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向右箭號 7"/>
            <p:cNvSpPr/>
            <p:nvPr/>
          </p:nvSpPr>
          <p:spPr>
            <a:xfrm rot="10800000">
              <a:off x="3080874" y="4940536"/>
              <a:ext cx="512064" cy="3355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86444" y="4640776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向右箭號 11"/>
            <p:cNvSpPr/>
            <p:nvPr/>
          </p:nvSpPr>
          <p:spPr>
            <a:xfrm rot="10800000">
              <a:off x="4858369" y="4743382"/>
              <a:ext cx="704088" cy="781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457" y="2988932"/>
            <a:ext cx="5333822" cy="3673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0800000">
            <a:off x="10685797" y="6189398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893823" y="586768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84647" y="2488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不要選這個喔！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9032905" y="2871387"/>
            <a:ext cx="151989" cy="1871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5" y="3061587"/>
            <a:ext cx="3691512" cy="3796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752967" y="3867803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03981" y="3679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229600" y="3061587"/>
            <a:ext cx="4030398" cy="3513772"/>
            <a:chOff x="8229600" y="3061587"/>
            <a:chExt cx="4030398" cy="351377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8344" y="3061587"/>
              <a:ext cx="3411654" cy="3513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向右箭號 9"/>
            <p:cNvSpPr/>
            <p:nvPr/>
          </p:nvSpPr>
          <p:spPr>
            <a:xfrm>
              <a:off x="9012766" y="5181903"/>
              <a:ext cx="658368" cy="4663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035456" y="49301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向右箭號 12"/>
            <p:cNvSpPr/>
            <p:nvPr/>
          </p:nvSpPr>
          <p:spPr>
            <a:xfrm>
              <a:off x="8229600" y="4681728"/>
              <a:ext cx="438912" cy="886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43" y="807341"/>
            <a:ext cx="4984433" cy="502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535113" y="5459843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632413" y="3501314"/>
            <a:ext cx="3277491" cy="2770235"/>
            <a:chOff x="3632413" y="3501314"/>
            <a:chExt cx="3277491" cy="27702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413" y="3501314"/>
              <a:ext cx="2686510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70717" y="3501315"/>
            <a:ext cx="3347448" cy="2770235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20048" y="905947"/>
            <a:ext cx="5015230" cy="3825505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換深色背景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2" y="2224728"/>
            <a:ext cx="296227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1238056" y="208754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30799" y="1855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313563" y="4258116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48798" y="407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12" y="1777525"/>
            <a:ext cx="4864653" cy="43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 rot="19635824">
            <a:off x="4222333" y="240269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57568" y="2220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9131045" y="250576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37467" y="2242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9109645" y="5452637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16067" y="518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635824">
            <a:off x="7083750" y="5987474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85" y="580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699523" y="3040874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字體大小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10" y="1227207"/>
            <a:ext cx="5955060" cy="5308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" y="2215699"/>
            <a:ext cx="2582306" cy="185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788767" y="2026741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8601" y="176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017522" y="387875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2757" y="3696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41752" y="2888712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635824">
            <a:off x="3125973" y="196403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61208" y="1782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635824">
            <a:off x="4780927" y="2651078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16162" y="246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9635824">
            <a:off x="4855648" y="3665593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0883" y="34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9196732" y="212501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008" y="1870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753" y="2772574"/>
            <a:ext cx="2193393" cy="2393726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9373778" y="3756278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/>
              <a:t>12(2019/5/8)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i="1" u="sng" dirty="0" smtClean="0">
                <a:solidFill>
                  <a:srgbClr val="FF0000"/>
                </a:solidFill>
              </a:rPr>
              <a:t>如果安裝了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Eclipse for Java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完整版，則可不要自己安裝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JDK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。</a:t>
            </a:r>
            <a:endParaRPr lang="en-US" altLang="zh-TW" b="1" i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b="1" u="sng" dirty="0"/>
              <a:t>要記得找 </a:t>
            </a:r>
            <a:r>
              <a:rPr lang="en-US" altLang="zh-TW" b="1" u="sng" dirty="0"/>
              <a:t>for Java</a:t>
            </a:r>
            <a:r>
              <a:rPr lang="zh-TW" altLang="en-US" b="1" u="sng" dirty="0"/>
              <a:t>的來用</a:t>
            </a:r>
            <a:br>
              <a:rPr lang="zh-TW" altLang="en-US" b="1" u="sng" dirty="0"/>
            </a:b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57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可以先跳過，建議直接安裝完整版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fo</a:t>
            </a:r>
            <a:r>
              <a:rPr lang="en-US" altLang="zh-TW" dirty="0" smtClean="0"/>
              <a:t> 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1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關鍵字</a:t>
            </a:r>
            <a:r>
              <a:rPr lang="en-US" altLang="zh-TW" dirty="0"/>
              <a:t>JDK download</a:t>
            </a:r>
            <a:r>
              <a:rPr lang="zh-TW" altLang="en-US" dirty="0" smtClean="0"/>
              <a:t>搜尋</a:t>
            </a:r>
            <a:r>
              <a:rPr lang="zh-TW" altLang="en-US" dirty="0"/>
              <a:t>，</a:t>
            </a:r>
            <a:r>
              <a:rPr lang="zh-TW" altLang="en-US" dirty="0" smtClean="0"/>
              <a:t>點選</a:t>
            </a:r>
            <a:r>
              <a:rPr lang="en-US" altLang="zh-TW" dirty="0"/>
              <a:t>[Java SE - Downloads | Oracle Technology Network | Oracle </a:t>
            </a:r>
            <a:r>
              <a:rPr lang="zh-TW" altLang="en-US" dirty="0"/>
              <a:t>台灣</a:t>
            </a:r>
            <a:r>
              <a:rPr lang="en-US" altLang="zh-TW" dirty="0" smtClean="0"/>
              <a:t>]</a:t>
            </a:r>
            <a:r>
              <a:rPr lang="zh-TW" altLang="en-US" dirty="0" smtClean="0"/>
              <a:t>這個</a:t>
            </a:r>
            <a:r>
              <a:rPr lang="zh-TW" altLang="en-US" dirty="0"/>
              <a:t>網站</a:t>
            </a:r>
          </a:p>
          <a:p>
            <a:r>
              <a:rPr lang="zh-TW" altLang="en-US" dirty="0"/>
              <a:t>或是直接</a:t>
            </a:r>
            <a:r>
              <a:rPr lang="zh-TW" altLang="en-US" dirty="0" smtClean="0"/>
              <a:t>輸入</a:t>
            </a:r>
            <a:r>
              <a:rPr lang="en-US" altLang="zh-TW" dirty="0">
                <a:solidFill>
                  <a:srgbClr val="FF0000"/>
                </a:solidFill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</a:rPr>
              <a:t>www.oracle.com/tw/java/technologies/javase-downloads.html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雖然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版本已經初到了</a:t>
            </a:r>
            <a:r>
              <a:rPr lang="en-US" altLang="zh-TW" dirty="0" smtClean="0">
                <a:solidFill>
                  <a:schemeClr val="tx1"/>
                </a:solidFill>
              </a:rPr>
              <a:t>15(</a:t>
            </a:r>
            <a:r>
              <a:rPr lang="zh-TW" altLang="en-US" dirty="0" smtClean="0">
                <a:solidFill>
                  <a:schemeClr val="tx1"/>
                </a:solidFill>
              </a:rPr>
              <a:t>持續更新中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，但是因為</a:t>
            </a:r>
            <a:r>
              <a:rPr lang="zh-TW" altLang="en-US" dirty="0">
                <a:solidFill>
                  <a:schemeClr val="tx1"/>
                </a:solidFill>
              </a:rPr>
              <a:t>台灣大多數</a:t>
            </a:r>
            <a:r>
              <a:rPr lang="zh-TW" altLang="en-US" dirty="0" smtClean="0">
                <a:solidFill>
                  <a:schemeClr val="tx1"/>
                </a:solidFill>
              </a:rPr>
              <a:t>公司都還在採用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，所以我們還是安裝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的版本即可。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進入後畫面是右邊這樣。</a:t>
            </a:r>
            <a:endParaRPr lang="en-US" altLang="zh-TW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急著點</a:t>
            </a:r>
            <a:r>
              <a:rPr lang="en-US" altLang="zh-TW" dirty="0"/>
              <a:t>JDK Download </a:t>
            </a:r>
            <a:r>
              <a:rPr lang="en-US" altLang="zh-TW" dirty="0" smtClean="0"/>
              <a:t>!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先往下找</a:t>
            </a:r>
            <a:r>
              <a:rPr lang="en-US" altLang="zh-TW" sz="2400" b="1" dirty="0">
                <a:solidFill>
                  <a:srgbClr val="FF0000"/>
                </a:solidFill>
              </a:rPr>
              <a:t>Java SE 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31" y="3976421"/>
            <a:ext cx="5223345" cy="275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>
            <a:off x="8588202" y="6271551"/>
            <a:ext cx="685800" cy="5486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(2/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518227" cy="3880773"/>
          </a:xfrm>
        </p:spPr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之後再點</a:t>
            </a:r>
            <a:r>
              <a:rPr lang="en-US" altLang="zh-TW" dirty="0" smtClean="0"/>
              <a:t>JDK Download</a:t>
            </a:r>
            <a:r>
              <a:rPr lang="zh-TW" altLang="en-US" dirty="0" smtClean="0"/>
              <a:t>。然後出現右邊的畫面。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2915703"/>
            <a:ext cx="4774633" cy="335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112278" y="3867803"/>
            <a:ext cx="1706610" cy="274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378593" y="2915703"/>
            <a:ext cx="6122736" cy="2982177"/>
            <a:chOff x="5378593" y="2915703"/>
            <a:chExt cx="6122736" cy="298217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109" y="2915703"/>
              <a:ext cx="5676220" cy="2982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右箭號 6"/>
            <p:cNvSpPr/>
            <p:nvPr/>
          </p:nvSpPr>
          <p:spPr>
            <a:xfrm>
              <a:off x="5378593" y="4100975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1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(3/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從剛才的頁面往下找到</a:t>
            </a:r>
            <a:r>
              <a:rPr lang="en-US" altLang="zh-TW" dirty="0" smtClean="0"/>
              <a:t>Java SE Development Kit 8u271 </a:t>
            </a:r>
            <a:r>
              <a:rPr lang="zh-TW" altLang="en-US" dirty="0" smtClean="0"/>
              <a:t>如下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/>
              <a:t>數字可能會變化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再往下找，挑選適合版本：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應該大多數都是</a:t>
            </a:r>
            <a:r>
              <a:rPr lang="en-US" altLang="zh-TW" dirty="0"/>
              <a:t>Windows x64</a:t>
            </a:r>
            <a:r>
              <a:rPr lang="zh-TW" altLang="en-US" dirty="0"/>
              <a:t>了，點右邊的下載。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" y="2516315"/>
            <a:ext cx="6366891" cy="86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5" y="3740253"/>
            <a:ext cx="9004893" cy="1261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281942" y="4507883"/>
            <a:ext cx="2761366" cy="493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出現如下的說明，要點選接受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的條款才可以下載。點選好即可下載。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98245" y="2488184"/>
            <a:ext cx="7023809" cy="2758821"/>
            <a:chOff x="887349" y="1930400"/>
            <a:chExt cx="7023809" cy="275882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349" y="1930400"/>
              <a:ext cx="7023809" cy="275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 rot="20392875">
              <a:off x="914212" y="2977108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rot="20392875">
              <a:off x="2712532" y="3991247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(4/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(5/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帳戶才可以下載！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一共約</a:t>
            </a:r>
            <a:r>
              <a:rPr lang="en-US" altLang="zh-TW" dirty="0" smtClean="0"/>
              <a:t>167M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</a:rPr>
              <a:t>網址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en-US" altLang="zh-TW" sz="1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TW" sz="1400" dirty="0">
                <a:solidFill>
                  <a:schemeClr val="tx1"/>
                </a:solidFill>
                <a:hlinkClick r:id="rId2"/>
              </a:rPr>
              <a:t>://drive.google.com/file/d/14OaAHNxH7OaNSuphzqvXZbeGbeAahuVI/view?usp=sharing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03" y="849423"/>
            <a:ext cx="3090101" cy="442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</TotalTime>
  <Words>954</Words>
  <Application>Microsoft Office PowerPoint</Application>
  <PresentationFormat>寬螢幕</PresentationFormat>
  <Paragraphs>130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Trebuchet MS</vt:lpstr>
      <vt:lpstr>Wingdings</vt:lpstr>
      <vt:lpstr>Wingdings 3</vt:lpstr>
      <vt:lpstr>多面向</vt:lpstr>
      <vt:lpstr>Java開發環境建置 --eclipse安裝</vt:lpstr>
      <vt:lpstr>常見的Java IDE工具</vt:lpstr>
      <vt:lpstr>Java JDK及Eclipse安裝指引</vt:lpstr>
      <vt:lpstr>JDK安裝指引</vt:lpstr>
      <vt:lpstr>JDK安裝(1/10)</vt:lpstr>
      <vt:lpstr>JDK安裝(2/10)</vt:lpstr>
      <vt:lpstr>JDK安裝(3/10)</vt:lpstr>
      <vt:lpstr>JDK安裝(4/10)</vt:lpstr>
      <vt:lpstr>JDK安裝(5/10)</vt:lpstr>
      <vt:lpstr>JDK安裝(6/10)</vt:lpstr>
      <vt:lpstr>JDK安裝(7/10)</vt:lpstr>
      <vt:lpstr>JDK安裝(8/10)</vt:lpstr>
      <vt:lpstr>JDK安裝(9/10)</vt:lpstr>
      <vt:lpstr>JDK安裝(10/10)</vt:lpstr>
      <vt:lpstr>Eclipse安裝指引</vt:lpstr>
      <vt:lpstr>Eclipse Java安裝(1/4)</vt:lpstr>
      <vt:lpstr>Eclipse Java安裝(2/4)</vt:lpstr>
      <vt:lpstr>Eclipse Java安裝(3/4)</vt:lpstr>
      <vt:lpstr>Eclipse Java安裝(4/4)</vt:lpstr>
      <vt:lpstr>Eclipse 第一次執行</vt:lpstr>
      <vt:lpstr>其他設定 1.換深色背景</vt:lpstr>
      <vt:lpstr>其他設定 2.字體大小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oldinmo@gmail.com</cp:lastModifiedBy>
  <cp:revision>34</cp:revision>
  <dcterms:created xsi:type="dcterms:W3CDTF">2020-11-14T04:56:44Z</dcterms:created>
  <dcterms:modified xsi:type="dcterms:W3CDTF">2021-09-24T01:25:03Z</dcterms:modified>
</cp:coreProperties>
</file>