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71" r:id="rId9"/>
    <p:sldId id="261" r:id="rId10"/>
    <p:sldId id="266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110年9月24日星期五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544</Words>
  <Application>Microsoft Office PowerPoint</Application>
  <PresentationFormat>寬螢幕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24</cp:revision>
  <dcterms:created xsi:type="dcterms:W3CDTF">2020-09-21T02:23:07Z</dcterms:created>
  <dcterms:modified xsi:type="dcterms:W3CDTF">2021-09-24T01:25:52Z</dcterms:modified>
</cp:coreProperties>
</file>