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第一科成績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第二科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第三科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三科成績總和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=248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浮點數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想想怎麼來的</a:t>
                </a:r>
                <a:r>
                  <a:rPr lang="en-US" altLang="zh-TW" dirty="0" smtClean="0"/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605900" y="3763779"/>
            <a:ext cx="4779150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課後小</a:t>
            </a:r>
            <a:r>
              <a:rPr lang="zh-TW" altLang="en-US" dirty="0" smtClean="0"/>
              <a:t>練習自己</a:t>
            </a:r>
            <a:r>
              <a:rPr lang="zh-TW" altLang="en-US" dirty="0"/>
              <a:t>來</a:t>
            </a:r>
            <a:r>
              <a:rPr lang="zh-TW" altLang="en-US" dirty="0" smtClean="0"/>
              <a:t>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輸入輸出畫面是甚麼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運算的公式怎麼實現？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最後記得輸入的單位要是公斤跟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公尺</a:t>
                </a:r>
                <a:r>
                  <a:rPr lang="zh-TW" altLang="en-US" dirty="0"/>
                  <a:t>喔！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程式是遵守某種順序一行接著一行依序執行的。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</a:t>
            </a:r>
            <a:r>
              <a:rPr lang="zh-TW" altLang="en-US" b="1" dirty="0" smtClean="0"/>
              <a:t>執行錯誤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程式基本結構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3092" y="2637477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03092" y="3017390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3092" y="3397303"/>
            <a:ext cx="17007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836" y="2637477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07836" y="3017390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7836" y="3397303"/>
            <a:ext cx="454133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Example01_01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2113" y="204053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程式最基本結構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5335" y="204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563896" y="3325167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40736" y="4520687"/>
            <a:ext cx="1025495" cy="30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輸入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0736" y="4878694"/>
            <a:ext cx="1025495" cy="3096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20" name="矩形 19"/>
          <p:cNvSpPr/>
          <p:nvPr/>
        </p:nvSpPr>
        <p:spPr>
          <a:xfrm>
            <a:off x="2040736" y="5236701"/>
            <a:ext cx="1025495" cy="3096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輸出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40736" y="4093360"/>
            <a:ext cx="1025495" cy="30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變數宣告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 smtClean="0"/>
              <a:t>加號對於文字來說是</a:t>
            </a:r>
            <a:r>
              <a:rPr lang="zh-TW" altLang="en-US" dirty="0"/>
              <a:t>串</a:t>
            </a:r>
            <a:r>
              <a:rPr lang="zh-TW" altLang="en-US" dirty="0" smtClean="0"/>
              <a:t>接的意思，不是數學的加法。</a:t>
            </a:r>
            <a:endParaRPr lang="en-US" altLang="zh-TW" dirty="0" smtClean="0"/>
          </a:p>
          <a:p>
            <a:r>
              <a:rPr lang="zh-TW" altLang="en-US" dirty="0" smtClean="0"/>
              <a:t>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2" y="1906328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>
                  <a:solidFill>
                    <a:srgbClr val="0070C0"/>
                  </a:solidFill>
                </a:rPr>
                <a:t>10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=300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1715</TotalTime>
  <Words>1433</Words>
  <Application>Microsoft Office PowerPoint</Application>
  <PresentationFormat>寬螢幕</PresentationFormat>
  <Paragraphs>228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Java程式基本結構(精簡版)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練習四 溫度轉換，華氏轉攝氏</vt:lpstr>
      <vt:lpstr>華氏溫度與攝氏溫度轉換</vt:lpstr>
      <vt:lpstr>課後小練習自己來喔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oldinmo@gmail.com</cp:lastModifiedBy>
  <cp:revision>32</cp:revision>
  <dcterms:created xsi:type="dcterms:W3CDTF">2020-11-15T04:05:30Z</dcterms:created>
  <dcterms:modified xsi:type="dcterms:W3CDTF">2021-09-24T01:27:35Z</dcterms:modified>
</cp:coreProperties>
</file>