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110年9月24日星期五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4101</TotalTime>
  <Words>4445</Words>
  <Application>Microsoft Office PowerPoint</Application>
  <PresentationFormat>寬螢幕</PresentationFormat>
  <Paragraphs>576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72</cp:revision>
  <dcterms:created xsi:type="dcterms:W3CDTF">2020-12-03T02:10:36Z</dcterms:created>
  <dcterms:modified xsi:type="dcterms:W3CDTF">2021-09-24T03:48:00Z</dcterms:modified>
</cp:coreProperties>
</file>