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2022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就業認證直播</a:t>
            </a:r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20(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10:10~12:10</a:t>
            </a:r>
          </a:p>
          <a:p>
            <a:pPr algn="ctr"/>
            <a:r>
              <a:rPr lang="en-US" altLang="zh-CN" sz="1400" spc="300" dirty="0" smtClean="0">
                <a:solidFill>
                  <a:schemeClr val="bg1"/>
                </a:solidFill>
                <a:cs typeface="+mn-ea"/>
                <a:sym typeface="+mn-lt"/>
              </a:rPr>
              <a:t>13:10~15:10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檔案下載連結：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https://reurl.cc/2Dom14</a:t>
            </a:r>
          </a:p>
          <a:p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</a:rPr>
              <a:t>程式開發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9189"/>
              </p:ext>
            </p:extLst>
          </p:nvPr>
        </p:nvGraphicFramePr>
        <p:xfrm>
          <a:off x="185214" y="1159634"/>
          <a:ext cx="8856118" cy="14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73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801440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  <a:gridCol w="938079">
                  <a:extLst>
                    <a:ext uri="{9D8B030D-6E8A-4147-A177-3AD203B41FA5}">
                      <a16:colId xmlns:a16="http://schemas.microsoft.com/office/drawing/2014/main" val="1787426884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755198943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1824039141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6654">
                <a:tc gridSpan="10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/>
                        <a:t>雲端</a:t>
                      </a:r>
                      <a:r>
                        <a:rPr lang="zh-TW" altLang="en-US" dirty="0" smtClean="0"/>
                        <a:t>課程表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1.2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3.4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5.6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7.8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9.10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11.12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13.14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15.16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17.18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1/16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1/23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2/13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2/20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3/13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3/20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3/27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4/10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每週日上課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26598" y="1628126"/>
            <a:ext cx="928800" cy="9479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448</Words>
  <Application>Microsoft Office PowerPoint</Application>
  <PresentationFormat>如螢幕大小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oldinmo@gmail.com</cp:lastModifiedBy>
  <cp:revision>114</cp:revision>
  <dcterms:created xsi:type="dcterms:W3CDTF">2019-10-17T14:20:40Z</dcterms:created>
  <dcterms:modified xsi:type="dcterms:W3CDTF">2022-03-20T01:23:28Z</dcterms:modified>
</cp:coreProperties>
</file>