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83" r:id="rId5"/>
    <p:sldId id="258" r:id="rId6"/>
    <p:sldId id="259" r:id="rId7"/>
    <p:sldId id="278" r:id="rId8"/>
    <p:sldId id="262" r:id="rId9"/>
    <p:sldId id="263" r:id="rId10"/>
    <p:sldId id="264" r:id="rId11"/>
    <p:sldId id="260" r:id="rId12"/>
    <p:sldId id="261" r:id="rId13"/>
    <p:sldId id="266" r:id="rId14"/>
    <p:sldId id="267" r:id="rId15"/>
    <p:sldId id="268" r:id="rId16"/>
    <p:sldId id="279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111年1月23日星期日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34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Max = 77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2" y="140716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換成口語：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 smtClean="0"/>
          </a:p>
          <a:p>
            <a:r>
              <a:rPr lang="zh-TW" altLang="en-US" dirty="0" smtClean="0"/>
              <a:t>再完整說：如果</a:t>
            </a:r>
            <a:r>
              <a:rPr lang="en-US" altLang="zh-TW" b="1" dirty="0" smtClean="0">
                <a:solidFill>
                  <a:srgbClr val="0070C0"/>
                </a:solidFill>
              </a:rPr>
              <a:t>(1)</a:t>
            </a:r>
            <a:r>
              <a:rPr lang="zh-TW" altLang="en-US" b="1" dirty="0" smtClean="0">
                <a:solidFill>
                  <a:srgbClr val="0070C0"/>
                </a:solidFill>
              </a:rPr>
              <a:t>的條件成立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(2)</a:t>
            </a:r>
            <a:r>
              <a:rPr lang="zh-TW" altLang="en-US" dirty="0" smtClean="0"/>
              <a:t>，否則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條件的簡單解說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中的條件，常常就是在做比較，例如數字的＞</a:t>
            </a:r>
            <a:r>
              <a:rPr lang="en-US" altLang="zh-TW" dirty="0" smtClean="0"/>
              <a:t>,</a:t>
            </a:r>
            <a:r>
              <a:rPr lang="zh-TW" altLang="en-US" dirty="0" smtClean="0"/>
              <a:t>＜</a:t>
            </a:r>
            <a:r>
              <a:rPr lang="en-US" altLang="zh-TW" dirty="0" smtClean="0"/>
              <a:t>,</a:t>
            </a:r>
            <a:r>
              <a:rPr lang="zh-TW" altLang="en-US" dirty="0" smtClean="0"/>
              <a:t>＝</a:t>
            </a:r>
            <a:r>
              <a:rPr lang="zh-TW" altLang="en-US" dirty="0"/>
              <a:t>的</a:t>
            </a:r>
            <a:r>
              <a:rPr lang="zh-TW" altLang="en-US" dirty="0" smtClean="0"/>
              <a:t>關係。</a:t>
            </a:r>
            <a:endParaRPr lang="en-US" altLang="zh-TW" dirty="0" smtClean="0"/>
          </a:p>
          <a:p>
            <a:r>
              <a:rPr lang="zh-TW" altLang="en-US" dirty="0"/>
              <a:t>常用的比較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大於： 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小於：</a:t>
            </a:r>
            <a:r>
              <a:rPr lang="en-US" altLang="zh-TW" dirty="0" smtClean="0"/>
              <a:t>&lt;</a:t>
            </a:r>
          </a:p>
          <a:p>
            <a:pPr lvl="1"/>
            <a:r>
              <a:rPr lang="zh-TW" altLang="en-US" b="1" dirty="0">
                <a:solidFill>
                  <a:schemeClr val="accent5"/>
                </a:solidFill>
              </a:rPr>
              <a:t>等於</a:t>
            </a:r>
            <a:r>
              <a:rPr lang="zh-TW" altLang="en-US" b="1" dirty="0" smtClean="0">
                <a:solidFill>
                  <a:schemeClr val="accent5"/>
                </a:solidFill>
              </a:rPr>
              <a:t>：</a:t>
            </a:r>
            <a:r>
              <a:rPr lang="en-US" altLang="zh-TW" b="1" dirty="0" smtClean="0">
                <a:solidFill>
                  <a:schemeClr val="accent5"/>
                </a:solidFill>
              </a:rPr>
              <a:t>==</a:t>
            </a:r>
          </a:p>
          <a:p>
            <a:pPr lvl="1"/>
            <a:r>
              <a:rPr lang="zh-TW" altLang="en-US" dirty="0"/>
              <a:t>大於等於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&gt;=</a:t>
            </a:r>
          </a:p>
          <a:p>
            <a:pPr lvl="1"/>
            <a:r>
              <a:rPr lang="zh-TW" altLang="en-US" dirty="0"/>
              <a:t>小於</a:t>
            </a:r>
            <a:r>
              <a:rPr lang="zh-TW" altLang="en-US" dirty="0" smtClean="0"/>
              <a:t>等於： </a:t>
            </a:r>
            <a:r>
              <a:rPr lang="en-US" altLang="zh-TW" dirty="0" smtClean="0"/>
              <a:t>&lt;=</a:t>
            </a:r>
          </a:p>
          <a:p>
            <a:pPr lvl="1"/>
            <a:r>
              <a:rPr lang="zh-TW" altLang="en-US" dirty="0" smtClean="0"/>
              <a:t>相反：</a:t>
            </a:r>
            <a:r>
              <a:rPr lang="en-US" altLang="zh-TW" dirty="0" smtClean="0"/>
              <a:t>!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</a:t>
            </a:r>
            <a:r>
              <a:rPr lang="zh-TW" altLang="en-US" dirty="0"/>
              <a:t>不等於  </a:t>
            </a:r>
            <a:r>
              <a:rPr lang="en-US" altLang="zh-TW" dirty="0" smtClean="0"/>
              <a:t>!=  )</a:t>
            </a:r>
          </a:p>
          <a:p>
            <a:pPr lvl="1"/>
            <a:r>
              <a:rPr lang="zh-TW" altLang="en-US" dirty="0"/>
              <a:t>且：</a:t>
            </a:r>
            <a:r>
              <a:rPr lang="en-US" altLang="zh-TW" dirty="0"/>
              <a:t>&amp;&amp;</a:t>
            </a:r>
            <a:r>
              <a:rPr lang="zh-TW" altLang="en-US" dirty="0"/>
              <a:t>或</a:t>
            </a:r>
            <a:r>
              <a:rPr lang="en-US" altLang="zh-TW" dirty="0" smtClean="0"/>
              <a:t>&amp;  (</a:t>
            </a:r>
            <a:r>
              <a:rPr lang="zh-TW" altLang="en-US" dirty="0" smtClean="0"/>
              <a:t>多個條件要同時成立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或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zh-TW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TW" dirty="0" smtClean="0">
                <a:sym typeface="Wingdings" panose="05000000000000000000" pitchFamily="2" charset="2"/>
              </a:rPr>
              <a:t>|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至少一個條件要成立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10611" y="290420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6602" y="4913582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3" idx="0"/>
          </p:cNvCxnSpPr>
          <p:nvPr/>
        </p:nvCxnSpPr>
        <p:spPr>
          <a:xfrm>
            <a:off x="7982111" y="3296384"/>
            <a:ext cx="5173" cy="278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67101" y="6087299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22804" y="4913581"/>
            <a:ext cx="162139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顯示不及格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13" idx="2"/>
            <a:endCxn id="6" idx="0"/>
          </p:cNvCxnSpPr>
          <p:nvPr/>
        </p:nvCxnSpPr>
        <p:spPr>
          <a:xfrm flipH="1">
            <a:off x="7982110" y="4438922"/>
            <a:ext cx="5174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2" idx="0"/>
          </p:cNvCxnSpPr>
          <p:nvPr/>
        </p:nvCxnSpPr>
        <p:spPr>
          <a:xfrm>
            <a:off x="7982110" y="5672340"/>
            <a:ext cx="1" cy="59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10611" y="626731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3" name="菱形 12"/>
          <p:cNvSpPr/>
          <p:nvPr/>
        </p:nvSpPr>
        <p:spPr>
          <a:xfrm>
            <a:off x="6446520" y="3574956"/>
            <a:ext cx="3081528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(score &gt;= 60)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13" idx="3"/>
            <a:endCxn id="9" idx="0"/>
          </p:cNvCxnSpPr>
          <p:nvPr/>
        </p:nvCxnSpPr>
        <p:spPr>
          <a:xfrm>
            <a:off x="9528048" y="4006939"/>
            <a:ext cx="405454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</p:cNvCxnSpPr>
          <p:nvPr/>
        </p:nvCxnSpPr>
        <p:spPr>
          <a:xfrm>
            <a:off x="9933502" y="5647498"/>
            <a:ext cx="7409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980649" y="448454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22804" y="412929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%</a:t>
            </a:r>
            <a:r>
              <a:rPr lang="zh-TW" altLang="en-US" dirty="0" smtClean="0"/>
              <a:t>  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請輸入整數：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134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1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&lt;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2789</TotalTime>
  <Words>1348</Words>
  <Application>Microsoft Office PowerPoint</Application>
  <PresentationFormat>寬螢幕</PresentationFormat>
  <Paragraphs>183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Trebuchet MS</vt:lpstr>
      <vt:lpstr>Wingdings</vt:lpstr>
      <vt:lpstr>Wingdings 3</vt:lpstr>
      <vt:lpstr>多面向</vt:lpstr>
      <vt:lpstr>流程控制(分支)</vt:lpstr>
      <vt:lpstr>流程控制– if…else…</vt:lpstr>
      <vt:lpstr>{…}的意義與使用</vt:lpstr>
      <vt:lpstr>條件的簡單解說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範例程式三 季節判斷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40</cp:revision>
  <dcterms:created xsi:type="dcterms:W3CDTF">2020-11-15T08:32:50Z</dcterms:created>
  <dcterms:modified xsi:type="dcterms:W3CDTF">2022-01-23T07:33:29Z</dcterms:modified>
</cp:coreProperties>
</file>