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96" r:id="rId20"/>
    <p:sldId id="273" r:id="rId21"/>
    <p:sldId id="288" r:id="rId22"/>
    <p:sldId id="274" r:id="rId23"/>
    <p:sldId id="297" r:id="rId24"/>
    <p:sldId id="275" r:id="rId25"/>
    <p:sldId id="276" r:id="rId26"/>
    <p:sldId id="277" r:id="rId27"/>
    <p:sldId id="279" r:id="rId28"/>
    <p:sldId id="283" r:id="rId29"/>
    <p:sldId id="278" r:id="rId30"/>
    <p:sldId id="284" r:id="rId31"/>
    <p:sldId id="281" r:id="rId32"/>
    <p:sldId id="285" r:id="rId33"/>
    <p:sldId id="280" r:id="rId34"/>
    <p:sldId id="293" r:id="rId35"/>
    <p:sldId id="294" r:id="rId36"/>
    <p:sldId id="286" r:id="rId37"/>
    <p:sldId id="289" r:id="rId38"/>
    <p:sldId id="290" r:id="rId39"/>
    <p:sldId id="291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2022/2/13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111年2月13日星期日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17018"/>
              </p:ext>
            </p:extLst>
          </p:nvPr>
        </p:nvGraphicFramePr>
        <p:xfrm>
          <a:off x="1611376" y="3572594"/>
          <a:ext cx="65359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93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３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２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２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11376" y="280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Ｎ＝３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i+1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66162"/>
              </p:ext>
            </p:extLst>
          </p:nvPr>
        </p:nvGraphicFramePr>
        <p:xfrm>
          <a:off x="2437019" y="3536018"/>
          <a:ext cx="65487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408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831809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753237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53559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73122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748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2,3,4,5,6,7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2,3,4,5,6,7,8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11376" y="23821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N=9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3x4=12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76191" y="5330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88992" y="4688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3065</TotalTime>
  <Words>2635</Words>
  <Application>Microsoft Office PowerPoint</Application>
  <PresentationFormat>寬螢幕</PresentationFormat>
  <Paragraphs>555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Consolas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PowerPoint 簡報</vt:lpstr>
      <vt:lpstr>練習九 星星靠右直角三角形</vt:lpstr>
      <vt:lpstr>思考方式</vt:lpstr>
      <vt:lpstr>練習十 找質數</vt:lpstr>
      <vt:lpstr>PowerPoint 簡報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60</cp:revision>
  <dcterms:created xsi:type="dcterms:W3CDTF">2020-11-22T09:17:23Z</dcterms:created>
  <dcterms:modified xsi:type="dcterms:W3CDTF">2022-02-13T04:52:39Z</dcterms:modified>
</cp:coreProperties>
</file>