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smtClean="0"/>
              <a:t>函式、</a:t>
            </a:r>
            <a:r>
              <a:rPr lang="zh-TW" altLang="en-US" sz="4800" dirty="0" smtClean="0"/>
              <a:t>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111年2月20日星期日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2662"/>
            <a:ext cx="3290045" cy="35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3221679" cy="1076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461331"/>
            <a:ext cx="5909217" cy="2464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034041"/>
            <a:ext cx="3015483" cy="3583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</a:t>
            </a:r>
            <a:r>
              <a:rPr lang="zh-TW" altLang="en-US" dirty="0" smtClean="0"/>
              <a:t>函式名</a:t>
            </a:r>
            <a:r>
              <a:rPr lang="zh-TW" altLang="en-US" dirty="0" smtClean="0"/>
              <a:t>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4470</TotalTime>
  <Words>4448</Words>
  <Application>Microsoft Office PowerPoint</Application>
  <PresentationFormat>寬螢幕</PresentationFormat>
  <Paragraphs>577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oldinmo@gmail.com</cp:lastModifiedBy>
  <cp:revision>77</cp:revision>
  <dcterms:created xsi:type="dcterms:W3CDTF">2020-12-03T02:10:36Z</dcterms:created>
  <dcterms:modified xsi:type="dcterms:W3CDTF">2022-02-20T07:15:45Z</dcterms:modified>
</cp:coreProperties>
</file>