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1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34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75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7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C1F5-4C7B-4339-91C1-F81B3F2AD150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C822-E16A-4BDB-A0E2-0A0077E0B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演算法] Caesar Cipher: 往後或往前推移英文字母~ PJCHENder&lt;br&gt;那些沒告訴你的小細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86" y="150492"/>
            <a:ext cx="9577714" cy="63691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>
          <a:xfrm>
            <a:off x="7662672" y="1225296"/>
            <a:ext cx="356616" cy="4288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589008" y="1225296"/>
            <a:ext cx="356616" cy="4288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29656" y="3675888"/>
            <a:ext cx="356616" cy="1652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005391" y="2724912"/>
            <a:ext cx="301752" cy="1188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001044" y="3216210"/>
            <a:ext cx="301752" cy="1188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1001044" y="2233614"/>
            <a:ext cx="301752" cy="1188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001044" y="5513832"/>
            <a:ext cx="301752" cy="1188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030106" y="1063497"/>
            <a:ext cx="301752" cy="1188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oldinmo@gmail.com</dc:creator>
  <cp:lastModifiedBy>oldinmo@gmail.com</cp:lastModifiedBy>
  <cp:revision>1</cp:revision>
  <dcterms:created xsi:type="dcterms:W3CDTF">2022-03-06T01:29:03Z</dcterms:created>
  <dcterms:modified xsi:type="dcterms:W3CDTF">2022-03-06T01:31:47Z</dcterms:modified>
</cp:coreProperties>
</file>