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49248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https://reurl.cc/MbkNaK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111年1月17日星期一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https://reurl.cc/MbkNaK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4088046" y="6513532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>
                <a:hlinkClick r:id="" action="ppaction://noaction"/>
              </a:rPr>
              <a:t>過擬合</a:t>
            </a:r>
            <a:r>
              <a:rPr lang="zh-TW" altLang="en-US" dirty="0"/>
              <a:t>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C00000"/>
      </a:hlink>
      <a:folHlink>
        <a:srgbClr val="C0000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645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52</cp:revision>
  <dcterms:created xsi:type="dcterms:W3CDTF">2020-12-26T06:14:52Z</dcterms:created>
  <dcterms:modified xsi:type="dcterms:W3CDTF">2022-01-17T08:21:12Z</dcterms:modified>
</cp:coreProperties>
</file>