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8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7" r:id="rId23"/>
    <p:sldId id="286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83650" y="6488668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https://reurl.cc/MbkNaK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 flipH="1">
            <a:off x="417005" y="3668599"/>
            <a:ext cx="39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如果沒有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conda</a:t>
            </a:r>
            <a:r>
              <a:rPr lang="en-US" altLang="zh-TW" b="1" dirty="0" smtClean="0">
                <a:solidFill>
                  <a:srgbClr val="FF0000"/>
                </a:solidFill>
              </a:rPr>
              <a:t>-forge</a:t>
            </a:r>
            <a:r>
              <a:rPr lang="zh-TW" altLang="en-US" b="1" dirty="0" smtClean="0">
                <a:solidFill>
                  <a:srgbClr val="FF0000"/>
                </a:solidFill>
              </a:rPr>
              <a:t>才要自己加入。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以下初學者先不要更新。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請</a:t>
            </a:r>
            <a:r>
              <a:rPr lang="zh-TW" altLang="en-US" dirty="0" smtClean="0"/>
              <a:t>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很久很</a:t>
            </a:r>
            <a:r>
              <a:rPr lang="zh-TW" altLang="en-US" b="1" dirty="0" smtClean="0"/>
              <a:t>久</a:t>
            </a:r>
            <a:r>
              <a:rPr lang="en-US" altLang="zh-TW" b="1" dirty="0" smtClean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pPr lvl="1"/>
            <a:r>
              <a:rPr lang="zh-TW" altLang="en-US" b="1" dirty="0"/>
              <a:t>很久很久</a:t>
            </a:r>
            <a:r>
              <a:rPr lang="en-US" altLang="zh-TW" b="1" dirty="0"/>
              <a:t>….</a:t>
            </a:r>
          </a:p>
          <a:p>
            <a:r>
              <a:rPr lang="zh-TW" altLang="en-US" dirty="0" smtClean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4163603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514760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00141" y="2518591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https://reurl.cc/3jjvd0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006" y="97297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0352" y="629240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目前版本：</a:t>
            </a:r>
            <a:r>
              <a:rPr lang="en-US" altLang="zh-TW" dirty="0" smtClean="0">
                <a:solidFill>
                  <a:srgbClr val="FF0000"/>
                </a:solidFill>
              </a:rPr>
              <a:t>5.1.5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開發環境的安裝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開發環境非常多，工具也很多。</a:t>
            </a:r>
            <a:endParaRPr lang="en-US" altLang="zh-TW" dirty="0" smtClean="0"/>
          </a:p>
          <a:p>
            <a:r>
              <a:rPr lang="zh-TW" altLang="en-US" dirty="0" smtClean="0"/>
              <a:t>本課程將使用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做為開發環境。</a:t>
            </a:r>
            <a:endParaRPr lang="en-US" altLang="zh-TW" dirty="0" smtClean="0"/>
          </a:p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的安裝有</a:t>
            </a:r>
            <a:r>
              <a:rPr lang="zh-TW" altLang="en-US" dirty="0"/>
              <a:t>兩</a:t>
            </a:r>
            <a:r>
              <a:rPr lang="zh-TW" altLang="en-US" dirty="0" smtClean="0"/>
              <a:t>種常用方式：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 action="ppaction://hlinksldjump"/>
              </a:rPr>
              <a:t>Anaconda</a:t>
            </a:r>
            <a:r>
              <a:rPr lang="zh-TW" altLang="en-US" dirty="0" smtClean="0">
                <a:hlinkClick r:id="rId2" action="ppaction://hlinksldjump"/>
              </a:rPr>
              <a:t>安裝</a:t>
            </a:r>
            <a:r>
              <a:rPr lang="zh-TW" altLang="en-US" dirty="0" smtClean="0"/>
              <a:t>：一個整合度很好的環境。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 action="ppaction://hlinksldjump"/>
              </a:rPr>
              <a:t>純</a:t>
            </a:r>
            <a:r>
              <a:rPr lang="en-US" altLang="zh-TW" dirty="0" err="1">
                <a:hlinkClick r:id="rId3" action="ppaction://hlinksldjump"/>
              </a:rPr>
              <a:t>Spyder</a:t>
            </a:r>
            <a:r>
              <a:rPr lang="zh-TW" altLang="en-US" dirty="0" smtClean="0">
                <a:hlinkClick r:id="rId3" action="ppaction://hlinksldjump"/>
              </a:rPr>
              <a:t>安裝</a:t>
            </a:r>
            <a:r>
              <a:rPr lang="zh-TW" altLang="en-US" dirty="0" smtClean="0"/>
              <a:t>：一個簡易單純的開發環境。</a:t>
            </a:r>
            <a:endParaRPr lang="zh-TW" altLang="en-US" dirty="0"/>
          </a:p>
          <a:p>
            <a:r>
              <a:rPr lang="zh-TW" altLang="en-US" dirty="0"/>
              <a:t>本課程主要是體驗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r>
              <a:rPr lang="zh-TW" altLang="en-US" dirty="0" smtClean="0"/>
              <a:t>，所以建議採用後者即可。</a:t>
            </a:r>
            <a:r>
              <a:rPr lang="en-US" altLang="zh-TW" dirty="0" smtClean="0"/>
              <a:t>(p15)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7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Kite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新版的</a:t>
            </a:r>
            <a:r>
              <a:rPr lang="en-US" altLang="zh-TW" dirty="0" err="1" smtClean="0"/>
              <a:t>Spyder</a:t>
            </a:r>
            <a:r>
              <a:rPr lang="zh-TW" altLang="en-US" dirty="0" smtClean="0">
                <a:solidFill>
                  <a:srgbClr val="FF0000"/>
                </a:solidFill>
              </a:rPr>
              <a:t>有可能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或者已經一併安裝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蠻方便的工具，如果出現詢問是否安裝，建議是安裝。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如果，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視窗的右下角出現：</a:t>
            </a:r>
            <a:r>
              <a:rPr lang="en-US" altLang="zh-TW" dirty="0" err="1" smtClean="0"/>
              <a:t>Kite:ready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，表示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已經安裝好了。</a:t>
            </a:r>
            <a:endParaRPr lang="en-US" altLang="zh-TW" dirty="0" smtClean="0"/>
          </a:p>
          <a:p>
            <a:pPr lvl="1"/>
            <a:r>
              <a:rPr lang="zh-TW" altLang="en-US" dirty="0"/>
              <a:t>如下圖：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如果沒有</a:t>
            </a:r>
            <a:r>
              <a:rPr lang="zh-TW" altLang="en-US" dirty="0" smtClean="0"/>
              <a:t>，可以自行上網搜尋官網，進行下載與安裝。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2898648"/>
            <a:ext cx="7239000" cy="942975"/>
          </a:xfrm>
          <a:prstGeom prst="rect">
            <a:avLst/>
          </a:prstGeom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Kite(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3896" y="3401568"/>
            <a:ext cx="1298448" cy="63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" y="2729021"/>
            <a:ext cx="856297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3212971" y="383372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74" y="2718876"/>
            <a:ext cx="8801100" cy="17907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859398">
            <a:off x="2305990" y="4400548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68383" y="47059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</a:rPr>
              <a:t>就</a:t>
            </a:r>
            <a:r>
              <a:rPr lang="zh-TW" altLang="en-US" sz="2000" b="1" dirty="0">
                <a:solidFill>
                  <a:srgbClr val="C0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！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8564" y="460619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979556" y="2920508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https://reurl.cc/emAXeK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626" y="1032401"/>
            <a:ext cx="1965117" cy="19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10726" y="216058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https://tinyurl.com/y7jsm2x6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1932</TotalTime>
  <Words>648</Words>
  <Application>Microsoft Office PowerPoint</Application>
  <PresentationFormat>寬螢幕</PresentationFormat>
  <Paragraphs>106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Python開發環境安裝說明</vt:lpstr>
      <vt:lpstr>關於Python開發環境的安裝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關於Kite     一個程式碼自動補全工具</vt:lpstr>
      <vt:lpstr>關於Kite(續)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45</cp:revision>
  <dcterms:created xsi:type="dcterms:W3CDTF">2020-12-26T05:03:03Z</dcterms:created>
  <dcterms:modified xsi:type="dcterms:W3CDTF">2022-01-24T09:38:24Z</dcterms:modified>
</cp:coreProperties>
</file>