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77" r:id="rId4"/>
    <p:sldId id="257" r:id="rId5"/>
    <p:sldId id="258" r:id="rId6"/>
    <p:sldId id="259" r:id="rId7"/>
    <p:sldId id="260" r:id="rId8"/>
    <p:sldId id="279" r:id="rId9"/>
    <p:sldId id="275" r:id="rId10"/>
    <p:sldId id="261" r:id="rId11"/>
    <p:sldId id="262" r:id="rId12"/>
    <p:sldId id="273" r:id="rId13"/>
    <p:sldId id="276" r:id="rId14"/>
    <p:sldId id="263" r:id="rId15"/>
    <p:sldId id="264" r:id="rId16"/>
    <p:sldId id="274" r:id="rId17"/>
    <p:sldId id="267" r:id="rId18"/>
    <p:sldId id="269" r:id="rId19"/>
    <p:sldId id="270" r:id="rId20"/>
    <p:sldId id="28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63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83650" y="6488668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https://reurl.cc/MbkNaK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DD17DD3-2A24-400C-AEB6-F8FFC90B7A97}" type="datetime5">
              <a:rPr lang="zh-TW" altLang="en-US" smtClean="0"/>
              <a:t>2022年1月12日星期三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就是那個</a:t>
            </a:r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但是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  <p:sp>
        <p:nvSpPr>
          <p:cNvPr id="6" name="禁止標誌 5"/>
          <p:cNvSpPr/>
          <p:nvPr/>
        </p:nvSpPr>
        <p:spPr>
          <a:xfrm>
            <a:off x="6739128" y="2080548"/>
            <a:ext cx="4197096" cy="3849624"/>
          </a:xfrm>
          <a:prstGeom prst="noSmoking">
            <a:avLst>
              <a:gd name="adj" fmla="val 11146"/>
            </a:avLst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  <p:sp>
        <p:nvSpPr>
          <p:cNvPr id="5" name="禁止標誌 4"/>
          <p:cNvSpPr/>
          <p:nvPr/>
        </p:nvSpPr>
        <p:spPr>
          <a:xfrm>
            <a:off x="2606040" y="1930400"/>
            <a:ext cx="5056632" cy="4616704"/>
          </a:xfrm>
          <a:prstGeom prst="noSmoking">
            <a:avLst>
              <a:gd name="adj" fmla="val 11146"/>
            </a:avLst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1900" b="1" u="sng" dirty="0" smtClean="0"/>
              <a:t>首先，</a:t>
            </a:r>
            <a:r>
              <a:rPr lang="en-US" altLang="zh-TW" sz="1900" b="1" u="sng" dirty="0" smtClean="0"/>
              <a:t>Python</a:t>
            </a:r>
            <a:r>
              <a:rPr lang="zh-TW" altLang="en-US" sz="1900" b="1" u="sng" dirty="0" smtClean="0"/>
              <a:t>中的變數</a:t>
            </a:r>
            <a:r>
              <a:rPr lang="zh-TW" altLang="en-US" sz="1900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sz="1900" b="1" dirty="0" smtClean="0"/>
              <a:t>。</a:t>
            </a:r>
            <a:endParaRPr lang="en-US" altLang="zh-TW" sz="1900" b="1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3940216" y="1360596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真的不用事先宣告喔！</a:t>
            </a:r>
            <a:endParaRPr lang="zh-TW" altLang="en-US" sz="5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b="1" i="1" dirty="0" smtClean="0"/>
              <a:t>Input()</a:t>
            </a:r>
            <a:r>
              <a:rPr lang="zh-TW" altLang="en-US" b="1" i="1" dirty="0" smtClean="0"/>
              <a:t>輸入的資料型別都是</a:t>
            </a:r>
            <a:r>
              <a:rPr lang="zh-TW" altLang="en-US" sz="2400" b="1" i="1" dirty="0" smtClean="0"/>
              <a:t>字串！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r>
              <a:rPr lang="zh-TW" altLang="en-US" b="1" i="1" dirty="0" smtClean="0"/>
              <a:t>需轉換為</a:t>
            </a:r>
            <a:r>
              <a:rPr lang="zh-TW" altLang="en-US" sz="2400" b="1" i="1" dirty="0" smtClean="0"/>
              <a:t>數字</a:t>
            </a:r>
            <a:r>
              <a:rPr lang="zh-TW" altLang="en-US" b="1" i="1" dirty="0" smtClean="0"/>
              <a:t>才能做運算！</a:t>
            </a:r>
            <a:endParaRPr lang="en-US" altLang="zh-TW" b="1" i="1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04" y="1434448"/>
            <a:ext cx="2619375" cy="3171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34448"/>
            <a:ext cx="4735914" cy="488500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32120" y="506178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變數無固定型別！也可以重複設定內容！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>
          <a:xfrm flipH="1" flipV="1">
            <a:off x="3469451" y="4023360"/>
            <a:ext cx="2062669" cy="1223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3045291" y="4773956"/>
            <a:ext cx="2486829" cy="472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練習三參考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zh-TW" altLang="en-US" dirty="0" smtClean="0"/>
              <a:t>改進版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8" y="1930400"/>
            <a:ext cx="4271010" cy="46103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111496" y="45720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偷懶是軟體工程師的天性！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偷懶有理！偷懶無罪！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6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本系列投影片，歡迎下載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版權所有</a:t>
            </a:r>
            <a:r>
              <a:rPr lang="zh-TW" altLang="en-US" dirty="0" smtClean="0"/>
              <a:t>，勿商業使用。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9130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73" name="群組 72"/>
          <p:cNvGrpSpPr/>
          <p:nvPr/>
        </p:nvGrpSpPr>
        <p:grpSpPr>
          <a:xfrm>
            <a:off x="2392386" y="2307209"/>
            <a:ext cx="2999232" cy="402336"/>
            <a:chOff x="179664" y="2468880"/>
            <a:chExt cx="2999232" cy="402336"/>
          </a:xfrm>
        </p:grpSpPr>
        <p:sp>
          <p:nvSpPr>
            <p:cNvPr id="74" name="矩形 7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66902" y="2713482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81148" y="2324354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61967" y="2324354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6533" y="232435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41216" y="2324354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35899" y="2324354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5" y="2324354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77673" y="2324354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57059" y="2324354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66304" y="2324354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088467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桌前明月光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舉頭望電腦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上課思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桌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電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腦  霜  光  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課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 要進階了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Input</a:t>
            </a:r>
            <a:r>
              <a:rPr lang="zh-TW" altLang="en-US" dirty="0" smtClean="0"/>
              <a:t>指令來了喔～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4022"/>
            <a:ext cx="5324475" cy="4181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54" y="1704022"/>
            <a:ext cx="3086100" cy="23336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510528" y="4261889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疑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r>
              <a:rPr lang="zh-TW" altLang="en-US" dirty="0" smtClean="0">
                <a:solidFill>
                  <a:srgbClr val="FF0000"/>
                </a:solidFill>
              </a:rPr>
              <a:t>怎麼畫面差一點點？多換了一行！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6408187" y="2468880"/>
            <a:ext cx="328422" cy="2390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練習二參考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zh-TW" altLang="en-US" dirty="0" smtClean="0"/>
              <a:t>改進版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2147316"/>
            <a:ext cx="5276850" cy="4191000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530352" y="4379977"/>
            <a:ext cx="756433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30351" y="5053585"/>
            <a:ext cx="756433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2147316"/>
            <a:ext cx="2743200" cy="3990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44768" y="4983480"/>
            <a:ext cx="3026664" cy="127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1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1473</TotalTime>
  <Words>1466</Words>
  <Application>Microsoft Office PowerPoint</Application>
  <PresentationFormat>寬螢幕</PresentationFormat>
  <Paragraphs>365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Console詳細看</vt:lpstr>
      <vt:lpstr>練習一 唐詩三百首，我只會一首</vt:lpstr>
      <vt:lpstr>Hello World 要進階了</vt:lpstr>
      <vt:lpstr>練習二 跟你打招呼</vt:lpstr>
      <vt:lpstr>練習二參考解答</vt:lpstr>
      <vt:lpstr>練習二參考解答   (改進版)</vt:lpstr>
      <vt:lpstr>最基本的輸入-運算-輸出架構 </vt:lpstr>
      <vt:lpstr>變數   就是那個name是甚麼？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資料型別(一) 基本款</vt:lpstr>
      <vt:lpstr>資料型別(二) 進階款(容器類,container)</vt:lpstr>
      <vt:lpstr>等(=)的意義</vt:lpstr>
      <vt:lpstr>練習三 數字相乘</vt:lpstr>
      <vt:lpstr>練習三參考解答</vt:lpstr>
      <vt:lpstr>練習三參考解答   (改進版)</vt:lpstr>
      <vt:lpstr>本系列投影片，歡迎下載 版權所有，勿商業使用。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69</cp:revision>
  <dcterms:created xsi:type="dcterms:W3CDTF">2020-12-26T05:03:03Z</dcterms:created>
  <dcterms:modified xsi:type="dcterms:W3CDTF">2022-01-12T09:28:49Z</dcterms:modified>
</cp:coreProperties>
</file>