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448733" y="6474723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https://reurl.cc/MbkNaK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2" y="1636776"/>
            <a:ext cx="5748632" cy="48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79097"/>
              </p:ext>
            </p:extLst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26662"/>
              </p:ext>
            </p:extLst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53314"/>
              </p:ext>
            </p:extLst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6027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45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 smtClean="0"/>
              <a:t>圓面積</a:t>
            </a:r>
            <a:r>
              <a:rPr lang="zh-TW" altLang="en-US" sz="1600" dirty="0"/>
              <a:t>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41" y="4538324"/>
            <a:ext cx="2994086" cy="38524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9188401" y="3145536"/>
            <a:ext cx="1519223" cy="301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輸入矩形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矩形寬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>
                  <a:solidFill>
                    <a:schemeClr val="tx1"/>
                  </a:solidFill>
                </a:rPr>
                <a:t>2000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943</TotalTime>
  <Words>668</Words>
  <Application>Microsoft Office PowerPoint</Application>
  <PresentationFormat>寬螢幕</PresentationFormat>
  <Paragraphs>123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華氏溫度與攝氏溫度轉換</vt:lpstr>
      <vt:lpstr>練習三參考程式碼</vt:lpstr>
      <vt:lpstr>小練習 自己來喔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46</cp:revision>
  <dcterms:created xsi:type="dcterms:W3CDTF">2020-12-26T05:03:03Z</dcterms:created>
  <dcterms:modified xsi:type="dcterms:W3CDTF">2022-01-12T09:28:58Z</dcterms:modified>
</cp:coreProperties>
</file>