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3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40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46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24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5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2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5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8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8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77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447147" y="6406487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https://reurl.cc/MbkNaK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445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111年1月12日星期三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42406"/>
              </p:ext>
            </p:extLst>
          </p:nvPr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數位化 或 數字化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3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  數位化 </a:t>
            </a:r>
            <a:r>
              <a:rPr lang="zh-TW" altLang="en-US" dirty="0"/>
              <a:t>或 數字化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因為電腦裡面紀錄的都是一堆 </a:t>
            </a:r>
            <a:r>
              <a:rPr lang="en-US" altLang="zh-TW" dirty="0" smtClean="0"/>
              <a:t>0101010101110100011</a:t>
            </a:r>
          </a:p>
          <a:p>
            <a:r>
              <a:rPr lang="zh-TW" altLang="en-US" dirty="0"/>
              <a:t>也就是二進位的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人為規定每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</a:t>
            </a:r>
            <a:r>
              <a:rPr lang="zh-TW" altLang="en-US" dirty="0"/>
              <a:t>合成一個</a:t>
            </a:r>
            <a:r>
              <a:rPr lang="en-US" altLang="zh-TW" dirty="0" smtClean="0"/>
              <a:t>byte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byte</a:t>
            </a:r>
            <a:r>
              <a:rPr lang="zh-TW" altLang="en-US" dirty="0"/>
              <a:t>出發</a:t>
            </a:r>
            <a:r>
              <a:rPr lang="zh-TW" altLang="en-US" dirty="0" smtClean="0"/>
              <a:t>，人為規定出</a:t>
            </a:r>
            <a:r>
              <a:rPr lang="en-US" altLang="zh-TW" dirty="0" smtClean="0"/>
              <a:t>ASCII Code</a:t>
            </a:r>
          </a:p>
          <a:p>
            <a:pPr lvl="1"/>
            <a:r>
              <a:rPr lang="zh-TW" altLang="en-US" dirty="0"/>
              <a:t>從此大家</a:t>
            </a:r>
            <a:r>
              <a:rPr lang="zh-TW" altLang="en-US" dirty="0" smtClean="0"/>
              <a:t>公認 </a:t>
            </a:r>
            <a:r>
              <a:rPr lang="en-US" altLang="zh-TW" dirty="0" smtClean="0"/>
              <a:t>A </a:t>
            </a:r>
            <a:r>
              <a:rPr lang="en-US" altLang="zh-TW" dirty="0" smtClean="0">
                <a:sym typeface="Symbol" panose="05050102010706020507" pitchFamily="18" charset="2"/>
              </a:rPr>
              <a:t></a:t>
            </a:r>
            <a:r>
              <a:rPr lang="en-US" altLang="zh-TW" dirty="0" smtClean="0"/>
              <a:t> 65, B </a:t>
            </a:r>
            <a:r>
              <a:rPr lang="en-US" altLang="zh-TW" dirty="0" smtClean="0">
                <a:sym typeface="Symbol" panose="05050102010706020507" pitchFamily="18" charset="2"/>
              </a:rPr>
              <a:t> 66, …… a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97, b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98,……</a:t>
            </a:r>
          </a:p>
          <a:p>
            <a:r>
              <a:rPr lang="zh-TW" altLang="en-US" dirty="0">
                <a:sym typeface="Symbol" panose="05050102010706020507" pitchFamily="18" charset="2"/>
              </a:rPr>
              <a:t>很多生活上的事物也需如此</a:t>
            </a:r>
            <a:r>
              <a:rPr lang="zh-TW" altLang="en-US" dirty="0" smtClean="0">
                <a:sym typeface="Symbol" panose="05050102010706020507" pitchFamily="18" charset="2"/>
              </a:rPr>
              <a:t>，電腦才能知道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zh-TW" altLang="en-US" dirty="0" smtClean="0">
                <a:sym typeface="Symbol" panose="05050102010706020507" pitchFamily="18" charset="2"/>
              </a:rPr>
              <a:t>記住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r>
              <a:rPr lang="zh-TW" altLang="en-US" dirty="0" smtClean="0">
                <a:sym typeface="Symbol" panose="05050102010706020507" pitchFamily="18" charset="2"/>
              </a:rPr>
              <a:t>甚麼是甚麼。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pPr lvl="1"/>
            <a:r>
              <a:rPr lang="zh-TW" altLang="en-US" dirty="0">
                <a:sym typeface="Symbol" panose="05050102010706020507" pitchFamily="18" charset="2"/>
              </a:rPr>
              <a:t>例如：四季、男女、國家、化學原料</a:t>
            </a:r>
            <a:r>
              <a:rPr lang="zh-TW" altLang="en-US" dirty="0" smtClean="0">
                <a:sym typeface="Symbol" panose="05050102010706020507" pitchFamily="18" charset="2"/>
              </a:rPr>
              <a:t>、</a:t>
            </a:r>
            <a:r>
              <a:rPr lang="en-US" altLang="zh-TW" dirty="0" smtClean="0">
                <a:sym typeface="Symbol" panose="05050102010706020507" pitchFamily="18" charset="2"/>
              </a:rPr>
              <a:t>………</a:t>
            </a:r>
          </a:p>
          <a:p>
            <a:endParaRPr lang="en-US" altLang="zh-TW" dirty="0" smtClean="0">
              <a:sym typeface="Symbol" panose="05050102010706020507" pitchFamily="18" charset="2"/>
            </a:endParaRPr>
          </a:p>
          <a:p>
            <a:r>
              <a:rPr lang="zh-TW" altLang="en-US" dirty="0" smtClean="0">
                <a:sym typeface="Symbol" panose="05050102010706020507" pitchFamily="18" charset="2"/>
              </a:rPr>
              <a:t>資料被數位化</a:t>
            </a:r>
            <a:r>
              <a:rPr lang="zh-TW" altLang="en-US" dirty="0">
                <a:sym typeface="Symbol" panose="05050102010706020507" pitchFamily="18" charset="2"/>
              </a:rPr>
              <a:t>之後</a:t>
            </a:r>
            <a:r>
              <a:rPr lang="zh-TW" altLang="en-US" dirty="0" smtClean="0">
                <a:sym typeface="Symbol" panose="05050102010706020507" pitchFamily="18" charset="2"/>
              </a:rPr>
              <a:t>，資料才能被電腦處理。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60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多練習</a:t>
            </a:r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</a:t>
            </a:r>
            <a:r>
              <a:rPr lang="zh-TW" altLang="en-US" dirty="0" smtClean="0"/>
              <a:t>點餐？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大中杯、冰</a:t>
            </a:r>
            <a:r>
              <a:rPr lang="zh-TW" altLang="en-US" dirty="0"/>
              <a:t>、</a:t>
            </a:r>
            <a:r>
              <a:rPr lang="zh-TW" altLang="en-US" dirty="0" smtClean="0"/>
              <a:t>糖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99428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6396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56201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43339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</a:t>
            </a:r>
            <a:endParaRPr lang="en-US" altLang="zh-TW" dirty="0" smtClean="0"/>
          </a:p>
          <a:p>
            <a:r>
              <a:rPr lang="zh-TW" altLang="en-US" dirty="0"/>
              <a:t>電腦怎麼解決問題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拆解成小步驟。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07119"/>
              </p:ext>
            </p:extLst>
          </p:nvPr>
        </p:nvGraphicFramePr>
        <p:xfrm>
          <a:off x="1584747" y="4250387"/>
          <a:ext cx="6525810" cy="75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81">
                  <a:extLst>
                    <a:ext uri="{9D8B030D-6E8A-4147-A177-3AD203B41FA5}">
                      <a16:colId xmlns:a16="http://schemas.microsoft.com/office/drawing/2014/main" val="2705383370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844190125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014148948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79163920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1210402196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839229281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773669187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726142893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3558725404"/>
                    </a:ext>
                  </a:extLst>
                </a:gridCol>
                <a:gridCol w="652581">
                  <a:extLst>
                    <a:ext uri="{9D8B030D-6E8A-4147-A177-3AD203B41FA5}">
                      <a16:colId xmlns:a16="http://schemas.microsoft.com/office/drawing/2014/main" val="2450490748"/>
                    </a:ext>
                  </a:extLst>
                </a:gridCol>
              </a:tblGrid>
              <a:tr h="7525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174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044184" y="4100975"/>
            <a:ext cx="868680" cy="1033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42032" y="536534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Max=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49277" y="5349956"/>
            <a:ext cx="33534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3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73936" y="5367843"/>
            <a:ext cx="4860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15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89824" y="5349956"/>
            <a:ext cx="4860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24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97502" y="5367843"/>
            <a:ext cx="4860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</a:rPr>
              <a:t>77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73936" y="5275510"/>
            <a:ext cx="66556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7030A0"/>
                </a:solidFill>
              </a:rPr>
              <a:t>77</a:t>
            </a:r>
            <a:endParaRPr lang="zh-TW" alt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673</Words>
  <Application>Microsoft Office PowerPoint</Application>
  <PresentationFormat>寬螢幕</PresentationFormat>
  <Paragraphs>108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Senty Cream Puff 新蒂泡芙体</vt:lpstr>
      <vt:lpstr>微軟正黑體</vt:lpstr>
      <vt:lpstr>Arial</vt:lpstr>
      <vt:lpstr>Symbol</vt:lpstr>
      <vt:lpstr>Trebuchet MS</vt:lpstr>
      <vt:lpstr>Wingdings 3</vt:lpstr>
      <vt:lpstr>多面向</vt:lpstr>
      <vt:lpstr>關於運算思維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  <vt:lpstr>數位化 或 數字化</vt:lpstr>
      <vt:lpstr>為什麼要  數位化 或 數字化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oldinmo@gmail.com</cp:lastModifiedBy>
  <cp:revision>33</cp:revision>
  <dcterms:created xsi:type="dcterms:W3CDTF">2020-09-21T02:23:07Z</dcterms:created>
  <dcterms:modified xsi:type="dcterms:W3CDTF">2022-01-12T09:29:06Z</dcterms:modified>
</cp:coreProperties>
</file>