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82" r:id="rId5"/>
    <p:sldId id="258" r:id="rId6"/>
    <p:sldId id="259" r:id="rId7"/>
    <p:sldId id="278" r:id="rId8"/>
    <p:sldId id="279" r:id="rId9"/>
    <p:sldId id="262" r:id="rId10"/>
    <p:sldId id="263" r:id="rId11"/>
    <p:sldId id="264" r:id="rId12"/>
    <p:sldId id="260" r:id="rId13"/>
    <p:sldId id="261" r:id="rId14"/>
    <p:sldId id="281" r:id="rId15"/>
    <p:sldId id="266" r:id="rId16"/>
    <p:sldId id="280" r:id="rId17"/>
    <p:sldId id="267" r:id="rId18"/>
    <p:sldId id="268" r:id="rId19"/>
    <p:sldId id="269" r:id="rId20"/>
    <p:sldId id="270" r:id="rId21"/>
    <p:sldId id="271" r:id="rId22"/>
    <p:sldId id="277" r:id="rId23"/>
    <p:sldId id="283" r:id="rId24"/>
    <p:sldId id="272" r:id="rId25"/>
    <p:sldId id="273" r:id="rId26"/>
    <p:sldId id="274" r:id="rId27"/>
    <p:sldId id="275" r:id="rId28"/>
    <p:sldId id="27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20275" y="6406487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https://reurl.cc/MbkNaK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111年1月12日星期三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/>
            <a:r>
              <a:rPr lang="zh-TW" altLang="en-US" dirty="0" smtClean="0"/>
              <a:t>複合條件</a:t>
            </a:r>
            <a:r>
              <a:rPr lang="zh-TW" altLang="en-US" smtClean="0"/>
              <a:t>需要用 </a:t>
            </a:r>
            <a:r>
              <a:rPr lang="en-US" altLang="zh-TW" smtClean="0"/>
              <a:t>and, or, not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36" y="1522622"/>
            <a:ext cx="4055792" cy="47489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483864"/>
            <a:ext cx="3604019" cy="27876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46" y="2231811"/>
            <a:ext cx="3854005" cy="4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3408" y="1746504"/>
            <a:ext cx="4416552" cy="347472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/>
              <a:t>成立</a:t>
            </a:r>
            <a:r>
              <a:rPr lang="zh-TW" altLang="en-US" dirty="0" smtClean="0">
                <a:solidFill>
                  <a:schemeClr val="tx1"/>
                </a:solidFill>
              </a:rPr>
              <a:t>就做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輸入年齡，依照年齡區分</a:t>
            </a:r>
            <a:endParaRPr lang="en-US" altLang="zh-TW" dirty="0" smtClean="0"/>
          </a:p>
          <a:p>
            <a:pPr lvl="1"/>
            <a:r>
              <a:rPr lang="zh-TW" altLang="en-US" dirty="0"/>
              <a:t>嬰兒：</a:t>
            </a:r>
            <a:r>
              <a:rPr lang="en-US" altLang="zh-TW" dirty="0"/>
              <a:t>3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/>
              <a:t>兒童：</a:t>
            </a:r>
            <a:r>
              <a:rPr lang="en-US" altLang="zh-TW" dirty="0"/>
              <a:t>12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/>
              <a:t>青年：</a:t>
            </a:r>
            <a:r>
              <a:rPr lang="en-US" altLang="zh-TW" dirty="0"/>
              <a:t>18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壯年：</a:t>
            </a:r>
            <a:r>
              <a:rPr lang="en-US" altLang="zh-TW" dirty="0" smtClean="0"/>
              <a:t>45</a:t>
            </a:r>
            <a:r>
              <a:rPr lang="zh-TW" altLang="en-US" dirty="0" smtClean="0"/>
              <a:t>歲以下</a:t>
            </a:r>
            <a:endParaRPr lang="en-US" altLang="zh-TW" dirty="0" smtClean="0"/>
          </a:p>
          <a:p>
            <a:pPr lvl="1"/>
            <a:r>
              <a:rPr lang="zh-TW" altLang="en-US" dirty="0"/>
              <a:t>中年：</a:t>
            </a:r>
            <a:r>
              <a:rPr lang="en-US" altLang="zh-TW" dirty="0"/>
              <a:t>65</a:t>
            </a:r>
            <a:r>
              <a:rPr lang="zh-TW" altLang="en-US" dirty="0"/>
              <a:t>歲以下</a:t>
            </a:r>
            <a:endParaRPr lang="en-US" altLang="zh-TW" dirty="0" smtClean="0"/>
          </a:p>
          <a:p>
            <a:pPr lvl="1"/>
            <a:r>
              <a:rPr lang="zh-TW" altLang="en-US" dirty="0"/>
              <a:t>老年</a:t>
            </a:r>
            <a:r>
              <a:rPr lang="zh-TW" altLang="en-US" dirty="0" smtClean="0"/>
              <a:t>：</a:t>
            </a:r>
            <a:r>
              <a:rPr lang="en-US" altLang="zh-TW" dirty="0" smtClean="0"/>
              <a:t>65</a:t>
            </a:r>
            <a:r>
              <a:rPr lang="zh-TW" altLang="en-US" dirty="0" smtClean="0"/>
              <a:t>歲以上</a:t>
            </a:r>
            <a:endParaRPr lang="en-US" altLang="zh-TW" dirty="0" smtClean="0"/>
          </a:p>
          <a:p>
            <a:r>
              <a:rPr lang="zh-TW" altLang="en-US" dirty="0"/>
              <a:t>輸出這個年齡是屬於哪個年齡層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66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17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1947672"/>
            <a:ext cx="8596668" cy="257977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很重要！所以再說一次！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b="1" dirty="0">
                <a:solidFill>
                  <a:srgbClr val="FF0000"/>
                </a:solidFill>
              </a:rPr>
              <a:t>冒號</a:t>
            </a:r>
            <a:r>
              <a:rPr lang="zh-TW" altLang="en-US" sz="4400" b="1" dirty="0">
                <a:solidFill>
                  <a:schemeClr val="tx1"/>
                </a:solidFill>
              </a:rPr>
              <a:t>與</a:t>
            </a:r>
            <a:r>
              <a:rPr lang="zh-TW" altLang="en-US" sz="4400" b="1" dirty="0">
                <a:solidFill>
                  <a:srgbClr val="FF0000"/>
                </a:solidFill>
              </a:rPr>
              <a:t>縮排不可省略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！</a:t>
            </a:r>
            <a:endParaRPr lang="zh-TW" altLang="en-US" sz="4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519672" y="5074920"/>
            <a:ext cx="320040" cy="42976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9712" y="51051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這裡和其他語言不同喔！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77480" y="38393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有沒有其他寫法？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3168</TotalTime>
  <Words>1444</Words>
  <Application>Microsoft Office PowerPoint</Application>
  <PresentationFormat>寬螢幕</PresentationFormat>
  <Paragraphs>200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很重要！所以再說一次！  冒號與縮排不可省略！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課後練習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66</cp:revision>
  <dcterms:created xsi:type="dcterms:W3CDTF">2020-11-15T08:32:50Z</dcterms:created>
  <dcterms:modified xsi:type="dcterms:W3CDTF">2022-01-12T09:29:16Z</dcterms:modified>
</cp:coreProperties>
</file>