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329" r:id="rId13"/>
    <p:sldId id="289" r:id="rId14"/>
    <p:sldId id="330" r:id="rId15"/>
    <p:sldId id="291" r:id="rId16"/>
    <p:sldId id="290" r:id="rId17"/>
    <p:sldId id="292" r:id="rId18"/>
    <p:sldId id="33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368797" y="6406487"/>
            <a:ext cx="4326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講義網址：</a:t>
            </a:r>
            <a:r>
              <a:rPr lang="en-US" altLang="zh-TW" sz="2000" dirty="0"/>
              <a:t>https://reurl.cc/OkNRey</a:t>
            </a:r>
            <a:endParaRPr lang="zh-TW" altLang="en-US" sz="2000" dirty="0"/>
          </a:p>
        </p:txBody>
      </p:sp>
      <p:pic>
        <p:nvPicPr>
          <p:cNvPr id="30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111年1月24日星期一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09" y="2160589"/>
            <a:ext cx="5703582" cy="2286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160589"/>
            <a:ext cx="5396075" cy="24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972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9293" y="12964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一般的高階語言說法</a:t>
            </a: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5065</TotalTime>
  <Words>1144</Words>
  <Application>Microsoft Office PowerPoint</Application>
  <PresentationFormat>寬螢幕</PresentationFormat>
  <Paragraphs>171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Trebuchet MS</vt:lpstr>
      <vt:lpstr>Wingdings</vt:lpstr>
      <vt:lpstr>Wingdings 3</vt:lpstr>
      <vt:lpstr>多面向</vt:lpstr>
      <vt:lpstr>迴圈大法</vt:lpstr>
      <vt:lpstr>迴圈是甚麼？ 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參考程式碼(兩種版本)</vt:lpstr>
      <vt:lpstr>練習三 顯示1+2+3+…+Ｎ=總和</vt:lpstr>
      <vt:lpstr>參考程式碼</vt:lpstr>
      <vt:lpstr>練習四 計算階乘n!=1x2x2x…xn</vt:lpstr>
      <vt:lpstr>練習五 計算次方</vt:lpstr>
      <vt:lpstr>練習六 找出所有因數</vt:lpstr>
      <vt:lpstr>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94</cp:revision>
  <dcterms:created xsi:type="dcterms:W3CDTF">2020-11-15T08:32:50Z</dcterms:created>
  <dcterms:modified xsi:type="dcterms:W3CDTF">2022-01-24T09:30:55Z</dcterms:modified>
</cp:coreProperties>
</file>