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0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110年2月19日星期五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</a:rPr>
              <a:t>相關技能</a:t>
            </a:r>
            <a:r>
              <a:rPr lang="zh-TW" altLang="en-US" dirty="0"/>
              <a:t>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>
                <a:solidFill>
                  <a:schemeClr val="tx1"/>
                </a:solidFill>
              </a:rPr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雲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web</a:t>
            </a:r>
            <a:r>
              <a:rPr lang="zh-TW" altLang="en-US" dirty="0">
                <a:solidFill>
                  <a:srgbClr val="FF0000"/>
                </a:solidFill>
              </a:rPr>
              <a:t>開發</a:t>
            </a:r>
            <a:r>
              <a:rPr lang="zh-TW" altLang="en-US" dirty="0"/>
              <a:t>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量子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</a:t>
            </a:r>
            <a:r>
              <a:rPr lang="zh-TW" altLang="en-US" b="1" dirty="0"/>
              <a:t>尚未形成壟斷</a:t>
            </a:r>
            <a:r>
              <a:rPr lang="zh-TW" altLang="en-US" dirty="0"/>
              <a:t>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美中科技經貿戰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AI</a:t>
            </a:r>
            <a:r>
              <a:rPr lang="zh-TW" altLang="en-US" b="1" dirty="0" smtClean="0"/>
              <a:t>是重中之重！</a:t>
            </a:r>
            <a:endParaRPr lang="en-US" altLang="zh-TW" b="1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7334" y="6358084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/>
              <a:t>過擬合處理等一些機器學習的基礎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638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</vt:lpstr>
      <vt:lpstr>Python於各個領域</vt:lpstr>
      <vt:lpstr>人人學Python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oldinmo@gmail.com</cp:lastModifiedBy>
  <cp:revision>44</cp:revision>
  <dcterms:created xsi:type="dcterms:W3CDTF">2020-12-26T06:14:52Z</dcterms:created>
  <dcterms:modified xsi:type="dcterms:W3CDTF">2021-02-19T06:45:53Z</dcterms:modified>
</cp:coreProperties>
</file>