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456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需轉換為數字才能做運算！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1397</Words>
  <Application>Microsoft Office PowerPoint</Application>
  <PresentationFormat>寬螢幕</PresentationFormat>
  <Paragraphs>358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56</cp:revision>
  <dcterms:created xsi:type="dcterms:W3CDTF">2020-12-26T05:03:03Z</dcterms:created>
  <dcterms:modified xsi:type="dcterms:W3CDTF">2021-02-19T06:45:07Z</dcterms:modified>
</cp:coreProperties>
</file>