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6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2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5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2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110年2月19日星期五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</a:t>
            </a:r>
            <a:r>
              <a:rPr lang="zh-TW" altLang="en-US" dirty="0" smtClean="0"/>
              <a:t>點餐？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大中杯、冰</a:t>
            </a:r>
            <a:r>
              <a:rPr lang="zh-TW" altLang="en-US" dirty="0"/>
              <a:t>、</a:t>
            </a:r>
            <a:r>
              <a:rPr lang="zh-TW" altLang="en-US" dirty="0" smtClean="0"/>
              <a:t>糖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548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26</cp:revision>
  <dcterms:created xsi:type="dcterms:W3CDTF">2020-09-21T02:23:07Z</dcterms:created>
  <dcterms:modified xsi:type="dcterms:W3CDTF">2021-02-19T06:44:47Z</dcterms:modified>
</cp:coreProperties>
</file>