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81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110年2月22日星期一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19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24" y="1560195"/>
            <a:ext cx="44291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163056" y="3493008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63056" y="5593080"/>
            <a:ext cx="612648" cy="201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16656" y="382930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多一點檢查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989082"/>
            <a:ext cx="4895850" cy="53625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94070" y="2569464"/>
            <a:ext cx="1494282" cy="270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086195" y="4185826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623788" y="2967548"/>
            <a:ext cx="471678" cy="2902900"/>
          </a:xfrm>
          <a:prstGeom prst="leftBrace">
            <a:avLst>
              <a:gd name="adj1" fmla="val 8333"/>
              <a:gd name="adj2" fmla="val 4937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63029" y="4558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6" cy="43499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沒</a:t>
            </a:r>
            <a:r>
              <a:rPr lang="en-US" altLang="zh-TW" dirty="0" smtClean="0"/>
              <a:t>switch-case </a:t>
            </a:r>
            <a:r>
              <a:rPr lang="zh-TW" altLang="en-US" smtClean="0"/>
              <a:t>只好用</a:t>
            </a:r>
            <a:r>
              <a:rPr lang="en-US" altLang="zh-TW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加</a:t>
            </a:r>
            <a:r>
              <a:rPr lang="en-US" altLang="zh-TW" dirty="0" smtClean="0"/>
              <a:t>(+)</a:t>
            </a:r>
            <a:r>
              <a:rPr lang="zh-TW" altLang="en-US" dirty="0" smtClean="0"/>
              <a:t>、減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、乘</a:t>
            </a:r>
            <a:r>
              <a:rPr lang="en-US" altLang="zh-TW" dirty="0" smtClean="0"/>
              <a:t>(*)</a:t>
            </a:r>
          </a:p>
          <a:p>
            <a:pPr lvl="1"/>
            <a:r>
              <a:rPr lang="zh-TW" altLang="en-US" sz="1800" b="1" dirty="0" smtClean="0"/>
              <a:t>除</a:t>
            </a:r>
            <a:endParaRPr lang="en-US" altLang="zh-TW" sz="1800" b="1" dirty="0"/>
          </a:p>
          <a:p>
            <a:pPr lvl="2"/>
            <a:r>
              <a:rPr lang="en-US" altLang="zh-TW" sz="1600" b="1" dirty="0" smtClean="0"/>
              <a:t>/ :</a:t>
            </a:r>
            <a:r>
              <a:rPr lang="zh-TW" altLang="en-US" sz="1600" b="1" dirty="0" smtClean="0"/>
              <a:t>一般除法，會算到小數點。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/>
              <a:t>//:</a:t>
            </a:r>
            <a:r>
              <a:rPr lang="zh-TW" altLang="en-US" sz="1600" b="1" dirty="0" smtClean="0"/>
              <a:t>整數除法，商只算到整數，不會有小數，自動捨去。</a:t>
            </a:r>
            <a:endParaRPr lang="en-US" altLang="zh-TW" sz="1600" b="1" dirty="0" smtClean="0"/>
          </a:p>
          <a:p>
            <a:pPr lvl="2"/>
            <a:r>
              <a:rPr lang="en-US" altLang="zh-TW" sz="1600" b="1" dirty="0" smtClean="0">
                <a:solidFill>
                  <a:srgbClr val="C00000"/>
                </a:solidFill>
              </a:rPr>
              <a:t>%:</a:t>
            </a:r>
            <a:r>
              <a:rPr lang="zh-TW" altLang="en-US" sz="1600" b="1" dirty="0" smtClean="0">
                <a:solidFill>
                  <a:srgbClr val="C00000"/>
                </a:solidFill>
              </a:rPr>
              <a:t>取餘數，配合上一個運算子。</a:t>
            </a:r>
            <a:endParaRPr lang="zh-TW" altLang="en-US" sz="16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4136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8285" y="440874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A=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33599" y="44087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13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24697" y="467186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B=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33599" y="467186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77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24697" y="5008266"/>
            <a:ext cx="69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3050</TotalTime>
  <Words>1278</Words>
  <Application>Microsoft Office PowerPoint</Application>
  <PresentationFormat>寬螢幕</PresentationFormat>
  <Paragraphs>178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小練習 自己來喔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50</cp:revision>
  <dcterms:created xsi:type="dcterms:W3CDTF">2020-11-15T08:32:50Z</dcterms:created>
  <dcterms:modified xsi:type="dcterms:W3CDTF">2021-02-22T09:04:43Z</dcterms:modified>
</cp:coreProperties>
</file>