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94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620223" y="6406487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chemeClr val="tx1"/>
                </a:solidFill>
                <a:cs typeface="+mn-ea"/>
                <a:sym typeface="+mn-lt"/>
              </a:rPr>
              <a:t>http://lccn.io/vgENMI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110年10月23日星期六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如何用陣列以排除法找出質數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0879" y="60866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進一步課後練習：如果有的話是第幾個數字？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chemeClr val="tx1"/>
                </a:solidFill>
              </a:rPr>
              <a:t>不過不</a:t>
            </a:r>
            <a:r>
              <a:rPr lang="zh-TW" altLang="en-US" sz="2400" dirty="0">
                <a:solidFill>
                  <a:schemeClr val="tx1"/>
                </a:solidFill>
              </a:rPr>
              <a:t>太理想，重複輸出了！再改進一下</a:t>
            </a:r>
            <a:r>
              <a:rPr lang="zh-TW" altLang="en-US" sz="2400" dirty="0" smtClean="0">
                <a:solidFill>
                  <a:schemeClr val="tx1"/>
                </a:solidFill>
              </a:rPr>
              <a:t>！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課後練習喔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小時可以較方便的直接</a:t>
            </a:r>
            <a:r>
              <a:rPr lang="zh-TW" altLang="en-US" b="1" dirty="0">
                <a:solidFill>
                  <a:srgbClr val="FF0000"/>
                </a:solidFill>
              </a:rPr>
              <a:t>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947732" y="478904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無效的設定！沒指定小數位數，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第一維產生五個，但是第二維產生時逐步遞增。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4093</TotalTime>
  <Words>4729</Words>
  <Application>Microsoft Office PowerPoint</Application>
  <PresentationFormat>寬螢幕</PresentationFormat>
  <Paragraphs>1010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不過不太理想，重複輸出了！再改進一下！(課後練習喔)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oldinmo@gmail.com</cp:lastModifiedBy>
  <cp:revision>88</cp:revision>
  <dcterms:created xsi:type="dcterms:W3CDTF">2020-11-25T03:26:27Z</dcterms:created>
  <dcterms:modified xsi:type="dcterms:W3CDTF">2021-10-23T02:00:01Z</dcterms:modified>
</cp:coreProperties>
</file>