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110年10月30日星期六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5" y="4050833"/>
            <a:ext cx="3351001" cy="187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a, b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/>
              <a:t>double</a:t>
            </a:r>
            <a:r>
              <a:rPr lang="en-US" altLang="zh-TW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2662"/>
            <a:ext cx="3290045" cy="350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3221679" cy="1076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461331"/>
            <a:ext cx="5909217" cy="2464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034041"/>
            <a:ext cx="3015483" cy="3583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4136</TotalTime>
  <Words>4445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73</cp:revision>
  <dcterms:created xsi:type="dcterms:W3CDTF">2020-12-03T02:10:36Z</dcterms:created>
  <dcterms:modified xsi:type="dcterms:W3CDTF">2021-10-30T01:46:46Z</dcterms:modified>
</cp:coreProperties>
</file>