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59" r:id="rId5"/>
    <p:sldId id="262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1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4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5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3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1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3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4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5559-C118-44CE-A3BB-A31BA5B0845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C315-3031-4F29-B9BA-8FF31AE3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31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ml.fr/download.html" TargetMode="External"/><Relationship Id="rId2" Type="http://schemas.openxmlformats.org/officeDocument/2006/relationships/hyperlink" Target="https://www.visual-paradigm.com/download/community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17E0-4661-4892-8082-0C0CBF898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实验要求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E7F41-B0F7-4E74-9372-45DD65811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26092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17B7A-7AC9-4C52-87CE-74FECF96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A5128-BBE6-462F-B6E2-792E3268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请大家加入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群，便于联系老师和助教老师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实验时按照名单序号就座，便于老师指导和检查。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6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D6B6-8493-400F-83EC-F635A176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5A60-FF4B-433F-90E0-B49DB19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34166"/>
            <a:ext cx="9613861" cy="4620955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进度安排：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实验内容部分动手内容全部需要当堂完成。讨论和回答问题写在实验报告中。具体以实验讲义为准。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实验成绩：考勤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实验报告。实验报告应该按时提交。缓交或者延后的助教可酌情扣分。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如果提前准备实验较快完成，可当堂动手写实验报告。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F09DBB-EE39-9EC2-1F3C-670F575B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86718"/>
              </p:ext>
            </p:extLst>
          </p:nvPr>
        </p:nvGraphicFramePr>
        <p:xfrm>
          <a:off x="1515952" y="2181885"/>
          <a:ext cx="8128000" cy="18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311">
                  <a:extLst>
                    <a:ext uri="{9D8B030D-6E8A-4147-A177-3AD203B41FA5}">
                      <a16:colId xmlns:a16="http://schemas.microsoft.com/office/drawing/2014/main" val="1363010041"/>
                    </a:ext>
                  </a:extLst>
                </a:gridCol>
                <a:gridCol w="6212689">
                  <a:extLst>
                    <a:ext uri="{9D8B030D-6E8A-4147-A177-3AD203B41FA5}">
                      <a16:colId xmlns:a16="http://schemas.microsoft.com/office/drawing/2014/main" val="3808855727"/>
                    </a:ext>
                  </a:extLst>
                </a:gridCol>
              </a:tblGrid>
              <a:tr h="393389">
                <a:tc>
                  <a:txBody>
                    <a:bodyPr/>
                    <a:lstStyle/>
                    <a:p>
                      <a:r>
                        <a:rPr lang="zh-CN" altLang="en-US" dirty="0"/>
                        <a:t>课次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1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66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UML</a:t>
                      </a:r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UML</a:t>
                      </a:r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3,4,5,6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6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UML</a:t>
                      </a:r>
                      <a:r>
                        <a:rPr lang="zh-CN" altLang="en-US" dirty="0"/>
                        <a:t>实验</a:t>
                      </a:r>
                      <a:r>
                        <a:rPr lang="en-US" altLang="zh-CN" dirty="0"/>
                        <a:t>7,8,9.10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4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4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D6B6-8493-400F-83EC-F635A176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5A60-FF4B-433F-90E0-B49DB19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2885"/>
            <a:ext cx="9613861" cy="382330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实验五和</a:t>
            </a:r>
            <a:r>
              <a:rPr lang="en-US" altLang="zh-CN" dirty="0"/>
              <a:t>Java</a:t>
            </a:r>
            <a:r>
              <a:rPr lang="zh-CN" altLang="en-US" dirty="0"/>
              <a:t>实验六</a:t>
            </a:r>
            <a:endParaRPr lang="en-US" altLang="zh-CN" dirty="0"/>
          </a:p>
          <a:p>
            <a:pPr lvl="1"/>
            <a:r>
              <a:rPr lang="zh-CN" altLang="en-US" dirty="0"/>
              <a:t>除了文字回答的内容，其他动手编程的题目全部当堂完成。包括实验步骤的要求以及上机作业等</a:t>
            </a: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实验一和实验二</a:t>
            </a:r>
            <a:endParaRPr lang="en-US" altLang="zh-CN" dirty="0"/>
          </a:p>
          <a:p>
            <a:pPr lvl="1"/>
            <a:r>
              <a:rPr lang="zh-CN" altLang="en-US" dirty="0"/>
              <a:t>除了分析讨论等文字回答的内容，其他动手环节当堂完成。</a:t>
            </a:r>
            <a:endParaRPr lang="en-US" altLang="zh-CN" dirty="0"/>
          </a:p>
          <a:p>
            <a:r>
              <a:rPr lang="zh-CN" altLang="en-US" dirty="0"/>
              <a:t>其他实验要求同样。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D6B6-8493-400F-83EC-F635A176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5A60-FF4B-433F-90E0-B49DB19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2885"/>
            <a:ext cx="9613861" cy="44198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一次实验课交一个实验报告。实验报告中每个实验用标题一开始。</a:t>
            </a:r>
            <a:endParaRPr lang="en-US" altLang="zh-CN" dirty="0"/>
          </a:p>
          <a:p>
            <a:r>
              <a:rPr lang="zh-CN" altLang="en-US" dirty="0"/>
              <a:t>实验总结一次课写一个。</a:t>
            </a:r>
            <a:endParaRPr lang="en-US" altLang="zh-CN" dirty="0"/>
          </a:p>
          <a:p>
            <a:r>
              <a:rPr lang="zh-CN" altLang="en-US" dirty="0"/>
              <a:t>提交前更新报告目录。</a:t>
            </a:r>
            <a:endParaRPr lang="en-US" altLang="zh-CN" dirty="0"/>
          </a:p>
          <a:p>
            <a:r>
              <a:rPr lang="zh-CN" altLang="en-US" dirty="0"/>
              <a:t>实验内容部分保留模板内容不修改。没必要把实验讲义内容重复一遍。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实验结果怎么写</a:t>
            </a:r>
            <a:endParaRPr lang="en-US" altLang="zh-CN" dirty="0"/>
          </a:p>
          <a:p>
            <a:pPr lvl="1"/>
            <a:r>
              <a:rPr lang="zh-CN" altLang="en-US" dirty="0"/>
              <a:t>实验结果要让读者了解你按照要求完成了实验，达到预期目的。</a:t>
            </a:r>
            <a:endParaRPr lang="en-US" altLang="zh-CN" dirty="0"/>
          </a:p>
          <a:p>
            <a:pPr lvl="1"/>
            <a:r>
              <a:rPr lang="zh-CN" altLang="en-US" dirty="0"/>
              <a:t>内容除了按照模板明确要求的写之外，</a:t>
            </a:r>
            <a:r>
              <a:rPr lang="en-US" altLang="zh-CN" dirty="0"/>
              <a:t>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:"</a:t>
            </a:r>
            <a:r>
              <a:rPr lang="zh-CN" altLang="en-US" dirty="0"/>
              <a:t>部分要层次分明，一目了然。</a:t>
            </a:r>
            <a:endParaRPr lang="en-US" altLang="zh-CN" dirty="0"/>
          </a:p>
          <a:p>
            <a:pPr lvl="1"/>
            <a:r>
              <a:rPr lang="zh-CN" altLang="en-US" dirty="0"/>
              <a:t>实验心得体会要真实，不一定很长</a:t>
            </a:r>
            <a:r>
              <a:rPr lang="en-US" altLang="zh-CN" dirty="0"/>
              <a:t>, </a:t>
            </a:r>
            <a:r>
              <a:rPr lang="zh-CN" altLang="en-US" dirty="0"/>
              <a:t>但是确实是自己的亲身经历或者自己的思考结果。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E551E8-6214-A95C-7BFE-68A855F4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688492"/>
            <a:ext cx="407619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72A-B3BA-4D81-A0AD-D37E3B2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8066D-5486-4AAD-9063-4B6EBFC9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50941" cy="3646677"/>
          </a:xfrm>
        </p:spPr>
        <p:txBody>
          <a:bodyPr>
            <a:normAutofit/>
          </a:bodyPr>
          <a:lstStyle/>
          <a:p>
            <a:r>
              <a:rPr lang="zh-CN" altLang="en-US" dirty="0"/>
              <a:t>每次实验一定签到，否则考勤算缺勤</a:t>
            </a:r>
            <a:endParaRPr lang="en-US" altLang="zh-CN" dirty="0"/>
          </a:p>
          <a:p>
            <a:r>
              <a:rPr lang="zh-CN" altLang="en-US" dirty="0"/>
              <a:t>及时提交实验报告：格式，文件命，压缩方法严格按照要求。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72A-B3BA-4D81-A0AD-D37E3B2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8066D-5486-4AAD-9063-4B6EBFC9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50941" cy="3646677"/>
          </a:xfrm>
        </p:spPr>
        <p:txBody>
          <a:bodyPr>
            <a:normAutofit/>
          </a:bodyPr>
          <a:lstStyle/>
          <a:p>
            <a:r>
              <a:rPr lang="zh-CN" altLang="en-US" dirty="0"/>
              <a:t>推荐使用下面工具：</a:t>
            </a:r>
            <a:endParaRPr lang="en-US" altLang="zh-CN" dirty="0"/>
          </a:p>
          <a:p>
            <a:pPr lvl="1"/>
            <a:r>
              <a:rPr lang="zh-CN" altLang="en-US" dirty="0"/>
              <a:t>首选：</a:t>
            </a:r>
            <a:r>
              <a:rPr lang="en-US" altLang="zh-CN" dirty="0"/>
              <a:t>Visual </a:t>
            </a:r>
            <a:r>
              <a:rPr lang="en-US" altLang="zh-CN" dirty="0" err="1"/>
              <a:t>Paradig</a:t>
            </a:r>
            <a:r>
              <a:rPr lang="en-US" altLang="zh-CN" dirty="0"/>
              <a:t> Community Edition 17 </a:t>
            </a:r>
            <a:r>
              <a:rPr lang="zh-CN" altLang="en-US" dirty="0"/>
              <a:t>社区版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https://www.visual-paradigm.com/download/community.jsp</a:t>
            </a:r>
            <a:endParaRPr lang="en-US" altLang="zh-CN" dirty="0"/>
          </a:p>
          <a:p>
            <a:pPr lvl="2"/>
            <a:r>
              <a:rPr lang="zh-CN" altLang="en-US" dirty="0"/>
              <a:t>可下载</a:t>
            </a:r>
            <a:r>
              <a:rPr lang="en-US" altLang="zh-CN" dirty="0"/>
              <a:t>"</a:t>
            </a:r>
            <a:r>
              <a:rPr lang="en-US" altLang="zh-CN" dirty="0" err="1"/>
              <a:t>InsallFree</a:t>
            </a:r>
            <a:r>
              <a:rPr lang="en-US" altLang="zh-CN" dirty="0"/>
              <a:t>"</a:t>
            </a:r>
            <a:r>
              <a:rPr lang="zh-CN" altLang="en-US" dirty="0"/>
              <a:t>绿色版</a:t>
            </a:r>
            <a:endParaRPr lang="en-US" altLang="zh-CN" dirty="0"/>
          </a:p>
          <a:p>
            <a:pPr lvl="1"/>
            <a:r>
              <a:rPr lang="zh-CN" altLang="en-US" dirty="0"/>
              <a:t>次选：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</a:rPr>
              <a:t>BOUML 7.1</a:t>
            </a:r>
          </a:p>
          <a:p>
            <a:pPr lvl="2"/>
            <a:r>
              <a:rPr lang="en-US" altLang="zh-CN" dirty="0">
                <a:hlinkClick r:id="rId3"/>
              </a:rPr>
              <a:t>https://www.bouml.fr/download.html</a:t>
            </a:r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lvl="1"/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</a:rPr>
              <a:t>其他工具也可以，只要满足要求即可。</a:t>
            </a:r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lvl="1"/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</a:rPr>
              <a:t>画的图务必贴到实验报告中，因为老师不一定能打开你交的文件。</a:t>
            </a:r>
            <a:endParaRPr lang="en-US" altLang="zh-CN" kern="100" dirty="0"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lvl="1"/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</a:rPr>
              <a:t>如果用了其他工具，实验</a:t>
            </a:r>
            <a:r>
              <a:rPr lang="zh-CN" altLang="en-US" kern="100">
                <a:latin typeface="Calibri" panose="020F0502020204030204" pitchFamily="34" charset="0"/>
                <a:ea typeface="等线" panose="02010600030101010101" pitchFamily="2" charset="-122"/>
              </a:rPr>
              <a:t>报告中最好注明</a:t>
            </a:r>
            <a:r>
              <a:rPr lang="zh-CN" altLang="en-US" kern="100" dirty="0">
                <a:latin typeface="Calibri" panose="020F0502020204030204" pitchFamily="34" charset="0"/>
                <a:ea typeface="等线" panose="02010600030101010101" pitchFamily="2" charset="-122"/>
              </a:rPr>
              <a:t>是</a:t>
            </a:r>
            <a:r>
              <a:rPr lang="zh-CN" altLang="en-US" kern="100">
                <a:latin typeface="Calibri" panose="020F0502020204030204" pitchFamily="34" charset="0"/>
                <a:ea typeface="等线" panose="02010600030101010101" pitchFamily="2" charset="-122"/>
              </a:rPr>
              <a:t>啥工具。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5747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808</TotalTime>
  <Words>452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Times New Roman</vt:lpstr>
      <vt:lpstr>Trebuchet MS</vt:lpstr>
      <vt:lpstr>柏林</vt:lpstr>
      <vt:lpstr>实验要求</vt:lpstr>
      <vt:lpstr>课程联系</vt:lpstr>
      <vt:lpstr>实验内容</vt:lpstr>
      <vt:lpstr>实验内容</vt:lpstr>
      <vt:lpstr>实验报告</vt:lpstr>
      <vt:lpstr>注意事项</vt:lpstr>
      <vt:lpstr>UML工具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实验要求(第九周)</dc:title>
  <dc:creator>Chen Jianquan</dc:creator>
  <cp:lastModifiedBy>Chen Jianquan</cp:lastModifiedBy>
  <cp:revision>54</cp:revision>
  <dcterms:created xsi:type="dcterms:W3CDTF">2020-04-18T23:31:32Z</dcterms:created>
  <dcterms:modified xsi:type="dcterms:W3CDTF">2024-03-23T06:05:24Z</dcterms:modified>
</cp:coreProperties>
</file>