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6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5000"/>
            </a:avLst>
          </a:prstGeom>
          <a:solidFill>
            <a:srgbClr val="003F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137160" y="137160"/>
            <a:ext cx="14356080" cy="7955279"/>
          </a:xfrm>
          <a:prstGeom prst="roundRect">
            <a:avLst>
              <a:gd name="adj" fmla="val 5000"/>
            </a:avLst>
          </a:prstGeom>
          <a:noFill/>
          <a:ln w="1016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0" y="-1"/>
            <a:ext cx="14630400" cy="8229600"/>
          </a:xfrm>
          <a:prstGeom prst="roundRect">
            <a:avLst>
              <a:gd name="adj" fmla="val 5000"/>
            </a:avLst>
          </a:prstGeom>
          <a:solidFill>
            <a:srgbClr val="003F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003F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" y="137160"/>
            <a:ext cx="14356080" cy="7955279"/>
          </a:xfrm>
          <a:prstGeom prst="roundRect">
            <a:avLst>
              <a:gd name="adj" fmla="val 5000"/>
            </a:avLst>
          </a:prstGeom>
          <a:noFill/>
          <a:ln w="1016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B2719445-AB2B-984B-4A24-B70DC94546F1}"/>
              </a:ext>
            </a:extLst>
          </p:cNvPr>
          <p:cNvSpPr/>
          <p:nvPr/>
        </p:nvSpPr>
        <p:spPr>
          <a:xfrm flipH="1">
            <a:off x="152400" y="137160"/>
            <a:ext cx="1798320" cy="1607820"/>
          </a:xfrm>
          <a:prstGeom prst="round1Rect">
            <a:avLst>
              <a:gd name="adj" fmla="val 215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0E3F1-567A-F81C-D88C-E22B4879E87E}"/>
              </a:ext>
            </a:extLst>
          </p:cNvPr>
          <p:cNvSpPr txBox="1"/>
          <p:nvPr/>
        </p:nvSpPr>
        <p:spPr>
          <a:xfrm>
            <a:off x="781052" y="220980"/>
            <a:ext cx="891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3F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D93E45C-61A8-F50B-DCDC-5FD9128D2C9D}"/>
              </a:ext>
            </a:extLst>
          </p:cNvPr>
          <p:cNvSpPr/>
          <p:nvPr/>
        </p:nvSpPr>
        <p:spPr>
          <a:xfrm rot="16200000">
            <a:off x="284799" y="1009799"/>
            <a:ext cx="550545" cy="411480"/>
          </a:xfrm>
          <a:prstGeom prst="chevron">
            <a:avLst/>
          </a:prstGeom>
          <a:solidFill>
            <a:srgbClr val="003F8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45D92F9C-5AA6-5D00-004A-2A863D77550B}"/>
              </a:ext>
            </a:extLst>
          </p:cNvPr>
          <p:cNvSpPr/>
          <p:nvPr/>
        </p:nvSpPr>
        <p:spPr>
          <a:xfrm>
            <a:off x="4701540" y="5933272"/>
            <a:ext cx="4808220" cy="1524000"/>
          </a:xfrm>
          <a:prstGeom prst="flowChartPreparation">
            <a:avLst/>
          </a:prstGeom>
          <a:solidFill>
            <a:srgbClr val="003F8F"/>
          </a:solidFill>
          <a:ln w="762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60B2E-2D83-396D-FD7C-52D654B725DC}"/>
              </a:ext>
            </a:extLst>
          </p:cNvPr>
          <p:cNvSpPr txBox="1"/>
          <p:nvPr/>
        </p:nvSpPr>
        <p:spPr>
          <a:xfrm>
            <a:off x="5497832" y="6187440"/>
            <a:ext cx="459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 山 路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91FE25-D23A-AB04-6DD3-352D20CA6F17}"/>
              </a:ext>
            </a:extLst>
          </p:cNvPr>
          <p:cNvSpPr/>
          <p:nvPr/>
        </p:nvSpPr>
        <p:spPr>
          <a:xfrm>
            <a:off x="6865620" y="7451809"/>
            <a:ext cx="449580" cy="392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EFF58-B81A-89CD-A6BB-0FAADF829C9A}"/>
              </a:ext>
            </a:extLst>
          </p:cNvPr>
          <p:cNvSpPr/>
          <p:nvPr/>
        </p:nvSpPr>
        <p:spPr>
          <a:xfrm>
            <a:off x="2529840" y="6554301"/>
            <a:ext cx="2244092" cy="2819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7D858-21C4-F434-8226-97050E027C38}"/>
              </a:ext>
            </a:extLst>
          </p:cNvPr>
          <p:cNvSpPr/>
          <p:nvPr/>
        </p:nvSpPr>
        <p:spPr>
          <a:xfrm>
            <a:off x="9437368" y="6554301"/>
            <a:ext cx="2480312" cy="2819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B52E914C-7469-DDA8-B907-E16AD1B1533F}"/>
              </a:ext>
            </a:extLst>
          </p:cNvPr>
          <p:cNvSpPr/>
          <p:nvPr/>
        </p:nvSpPr>
        <p:spPr>
          <a:xfrm flipH="1">
            <a:off x="2316480" y="6379041"/>
            <a:ext cx="563880" cy="632460"/>
          </a:xfrm>
          <a:prstGeom prst="chevr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35F30-24A5-2D56-9BE8-217EBBB6D60F}"/>
              </a:ext>
            </a:extLst>
          </p:cNvPr>
          <p:cNvSpPr txBox="1"/>
          <p:nvPr/>
        </p:nvSpPr>
        <p:spPr>
          <a:xfrm>
            <a:off x="3196592" y="6740203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1136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E67AD-883F-8CBB-94D0-29543463CD5E}"/>
              </a:ext>
            </a:extLst>
          </p:cNvPr>
          <p:cNvSpPr txBox="1"/>
          <p:nvPr/>
        </p:nvSpPr>
        <p:spPr>
          <a:xfrm>
            <a:off x="10054590" y="5907970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1245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B0B03-A561-1514-267E-A93B90D78ABF}"/>
              </a:ext>
            </a:extLst>
          </p:cNvPr>
          <p:cNvSpPr txBox="1"/>
          <p:nvPr/>
        </p:nvSpPr>
        <p:spPr>
          <a:xfrm>
            <a:off x="10066019" y="6740203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1174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F385B-CFEC-88ED-7239-ED46B4BB170F}"/>
              </a:ext>
            </a:extLst>
          </p:cNvPr>
          <p:cNvSpPr txBox="1"/>
          <p:nvPr/>
        </p:nvSpPr>
        <p:spPr>
          <a:xfrm>
            <a:off x="765812" y="3228170"/>
            <a:ext cx="4711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复兴西路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19F06D-7B99-E45A-E173-A9EDA810508C}"/>
              </a:ext>
            </a:extLst>
          </p:cNvPr>
          <p:cNvSpPr txBox="1"/>
          <p:nvPr/>
        </p:nvSpPr>
        <p:spPr>
          <a:xfrm>
            <a:off x="8533448" y="553819"/>
            <a:ext cx="4711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徐 家 汇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86699-690B-077B-C71F-52DE62B99CE1}"/>
              </a:ext>
            </a:extLst>
          </p:cNvPr>
          <p:cNvSpPr txBox="1"/>
          <p:nvPr/>
        </p:nvSpPr>
        <p:spPr>
          <a:xfrm>
            <a:off x="7406640" y="3225521"/>
            <a:ext cx="6398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淮海西</a:t>
            </a:r>
            <a:r>
              <a:rPr lang="en-US" altLang="zh-CN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405797-95DC-302C-FE2F-CA62D721FC41}"/>
              </a:ext>
            </a:extLst>
          </p:cNvPr>
          <p:cNvSpPr txBox="1"/>
          <p:nvPr/>
        </p:nvSpPr>
        <p:spPr>
          <a:xfrm>
            <a:off x="781052" y="4423410"/>
            <a:ext cx="4695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Fuxing</a:t>
            </a:r>
            <a:r>
              <a:rPr lang="en-US" altLang="zh-CN" sz="6000" spc="-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Rd.(W)</a:t>
            </a:r>
            <a:endParaRPr lang="zh-CN" altLang="en-US" sz="6000" spc="-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58720-221C-158B-7C2A-44AE2FA7BE30}"/>
              </a:ext>
            </a:extLst>
          </p:cNvPr>
          <p:cNvSpPr txBox="1"/>
          <p:nvPr/>
        </p:nvSpPr>
        <p:spPr>
          <a:xfrm>
            <a:off x="8533448" y="1720690"/>
            <a:ext cx="4695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Fuxing</a:t>
            </a:r>
            <a:r>
              <a:rPr lang="en-US" altLang="zh-CN" sz="6000" spc="-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Rd.(W)</a:t>
            </a:r>
            <a:endParaRPr lang="zh-CN" altLang="en-US" sz="6000" spc="-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2C0B1-BA79-C808-025E-EC4299B26F17}"/>
              </a:ext>
            </a:extLst>
          </p:cNvPr>
          <p:cNvSpPr txBox="1"/>
          <p:nvPr/>
        </p:nvSpPr>
        <p:spPr>
          <a:xfrm>
            <a:off x="7742873" y="4478891"/>
            <a:ext cx="5869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Huaihai</a:t>
            </a:r>
            <a:r>
              <a:rPr lang="en-US" altLang="zh-CN" sz="6000" spc="-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Rd.(W)(C)</a:t>
            </a:r>
            <a:endParaRPr lang="zh-CN" altLang="en-US" sz="6000" spc="-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黑体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Rucheng Zhou</cp:lastModifiedBy>
  <cp:revision>2</cp:revision>
  <dcterms:created xsi:type="dcterms:W3CDTF">2013-01-27T09:14:16Z</dcterms:created>
  <dcterms:modified xsi:type="dcterms:W3CDTF">2023-11-16T20:48:38Z</dcterms:modified>
  <cp:category/>
</cp:coreProperties>
</file>