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6"/>
  </p:notesMasterIdLst>
  <p:handoutMasterIdLst>
    <p:handoutMasterId r:id="rId7"/>
  </p:handoutMasterIdLst>
  <p:sldIdLst>
    <p:sldId id="544" r:id="rId2"/>
    <p:sldId id="572" r:id="rId3"/>
    <p:sldId id="573" r:id="rId4"/>
    <p:sldId id="571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XD" initials="L" lastIdx="3" clrIdx="0">
    <p:extLst>
      <p:ext uri="{19B8F6BF-5375-455C-9EA6-DF929625EA0E}">
        <p15:presenceInfo xmlns:p15="http://schemas.microsoft.com/office/powerpoint/2012/main" userId="LX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  <a:srgbClr val="0070C0"/>
    <a:srgbClr val="03BDF7"/>
    <a:srgbClr val="0066CC"/>
    <a:srgbClr val="33CCFF"/>
    <a:srgbClr val="F20000"/>
    <a:srgbClr val="2603BD"/>
    <a:srgbClr val="044B9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266" autoAdjust="0"/>
  </p:normalViewPr>
  <p:slideViewPr>
    <p:cSldViewPr>
      <p:cViewPr varScale="1">
        <p:scale>
          <a:sx n="105" d="100"/>
          <a:sy n="105" d="100"/>
        </p:scale>
        <p:origin x="2016" y="120"/>
      </p:cViewPr>
      <p:guideLst>
        <p:guide orient="horz" pos="2136"/>
        <p:guide pos="2931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18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C4219-9516-45F8-854F-D1500D1337F0}" type="datetimeFigureOut">
              <a:rPr lang="zh-CN" altLang="en-US" smtClean="0"/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94870-B609-40A9-B990-ED642F5BD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96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067956AF-A8A6-4D67-A548-EF017C175EC3}" type="datetime1">
              <a:rPr lang="zh-CN" altLang="en-US"/>
              <a:pPr/>
              <a:t>2019/3/11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微软雅黑" pitchFamily="34" charset="-122"/>
              </a:defRPr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ea typeface="微软雅黑" pitchFamily="34" charset="-122"/>
              </a:defRPr>
            </a:lvl1pPr>
          </a:lstStyle>
          <a:p>
            <a:fld id="{CC0F2A08-8E27-4892-AE1C-6C990F3A889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959295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SOTA(state of the art, </a:t>
            </a:r>
            <a:r>
              <a:rPr lang="zh-CN" altLang="en-US" dirty="0" smtClean="0"/>
              <a:t>顶尖方法</a:t>
            </a:r>
            <a:r>
              <a:rPr lang="en-US" altLang="zh-CN" dirty="0" smtClean="0"/>
              <a:t>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+mn-cs"/>
              </a:rPr>
              <a:t>一叶知秋，管中窥豹，见微知著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586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https://blog.csdn.net/zziahgf/article/details/87996544</a:t>
            </a:r>
          </a:p>
          <a:p>
            <a:r>
              <a:rPr lang="en-US" altLang="zh-CN" dirty="0" smtClean="0"/>
              <a:t>https://mp.weixin.qq.com/s?__biz=MzI3MTA0MTk1MA==&amp;mid=2652036408&amp;idx=5&amp;sn=fa372280ff75bcdcfed33426b171f433&amp;scene=21#wechat_redirect</a:t>
            </a:r>
          </a:p>
          <a:p>
            <a:r>
              <a:rPr lang="en-US" altLang="zh-CN" dirty="0" smtClean="0"/>
              <a:t>https://blog.csdn.net/zziahgf/article/details/86698497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67956AF-A8A6-4D67-A548-EF017C175EC3}" type="datetime1">
              <a:rPr lang="zh-CN" altLang="en-US" smtClean="0"/>
              <a:pPr/>
              <a:t>2019/3/11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0F2A08-8E27-4892-AE1C-6C990F3A8895}" type="slidenum">
              <a:rPr lang="zh-CN" altLang="en-US" smtClean="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138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071966" cy="176892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540668" y="6309320"/>
            <a:ext cx="8062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2456A8"/>
                </a:solidFill>
              </a:rPr>
              <a:t>四川大学图像信息研究所</a:t>
            </a:r>
            <a:r>
              <a:rPr lang="zh-CN" altLang="en-US" sz="2800" b="1" dirty="0" smtClean="0">
                <a:solidFill>
                  <a:srgbClr val="F20000"/>
                </a:solidFill>
              </a:rPr>
              <a:t>智能监控组</a:t>
            </a:r>
            <a:endParaRPr lang="zh-CN" altLang="en-US" sz="2800" b="1" dirty="0">
              <a:solidFill>
                <a:srgbClr val="F2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46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54" y="44625"/>
            <a:ext cx="7886700" cy="82809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907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704" y="44624"/>
            <a:ext cx="8229600" cy="778106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98508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矩形 6"/>
          <p:cNvSpPr>
            <a:spLocks noChangeArrowheads="1"/>
          </p:cNvSpPr>
          <p:nvPr userDrawn="1"/>
        </p:nvSpPr>
        <p:spPr bwMode="auto">
          <a:xfrm>
            <a:off x="0" y="873125"/>
            <a:ext cx="9144000" cy="44450"/>
          </a:xfrm>
          <a:prstGeom prst="rect">
            <a:avLst/>
          </a:prstGeom>
          <a:solidFill>
            <a:srgbClr val="C00000">
              <a:alpha val="98000"/>
            </a:srgbClr>
          </a:solidFill>
          <a:ln>
            <a:noFill/>
          </a:ln>
          <a:extLst/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幼圆" pitchFamily="49" charset="-122"/>
              <a:ea typeface="幼圆" pitchFamily="49" charset="-122"/>
              <a:sym typeface="幼圆" pitchFamily="49" charset="-122"/>
            </a:endParaRPr>
          </a:p>
        </p:txBody>
      </p:sp>
      <p:pic>
        <p:nvPicPr>
          <p:cNvPr id="7" name="图片 6" descr="四川大学校徽副本1112.png"/>
          <p:cNvPicPr>
            <a:picLocks noChangeAspect="1"/>
          </p:cNvPicPr>
          <p:nvPr/>
        </p:nvPicPr>
        <p:blipFill>
          <a:blip r:embed="rId5"/>
          <a:srcRect t="15221" b="18831"/>
          <a:stretch>
            <a:fillRect/>
          </a:stretch>
        </p:blipFill>
        <p:spPr>
          <a:xfrm>
            <a:off x="-28575" y="23789"/>
            <a:ext cx="2928926" cy="8391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4860032" y="652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7" r:id="rId2"/>
    <p:sldLayoutId id="2147483736" r:id="rId3"/>
  </p:sldLayoutIdLst>
  <p:txStyles>
    <p:titleStyle>
      <a:lvl1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entury Gothic" pitchFamily="34" charset="0"/>
        </a:defRPr>
      </a:lvl1pPr>
      <a:lvl2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2pPr>
      <a:lvl3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3pPr>
      <a:lvl4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4pPr>
      <a:lvl5pPr marL="9144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5pPr>
      <a:lvl6pPr marL="13716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6pPr>
      <a:lvl7pPr marL="18288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7pPr>
      <a:lvl8pPr marL="22860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8pPr>
      <a:lvl9pPr marL="2743200" indent="-914400" algn="ctr" defTabSz="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itchFamily="34" charset="0"/>
          <a:ea typeface="幼圆" pitchFamily="49" charset="-122"/>
          <a:sym typeface="Century Gothic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entury Gothic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entury Gothic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entury Gothic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entury Gothic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liuliu408@163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0" y="2276872"/>
            <a:ext cx="9144000" cy="772199"/>
          </a:xfrm>
          <a:prstGeom prst="rect">
            <a:avLst/>
          </a:prstGeom>
        </p:spPr>
        <p:txBody>
          <a:bodyPr>
            <a:noAutofit/>
          </a:bodyPr>
          <a:lstStyle>
            <a:lvl1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entury Gothic" pitchFamily="34" charset="0"/>
              </a:defRPr>
            </a:lvl1pPr>
            <a:lvl2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2pPr>
            <a:lvl3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3pPr>
            <a:lvl4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4pPr>
            <a:lvl5pPr marL="9144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5pPr>
            <a:lvl6pPr marL="13716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6pPr>
            <a:lvl7pPr marL="18288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7pPr>
            <a:lvl8pPr marL="22860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8pPr>
            <a:lvl9pPr marL="2743200" indent="-914400"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itchFamily="34" charset="0"/>
                <a:ea typeface="幼圆" pitchFamily="49" charset="-122"/>
                <a:sym typeface="Century Gothic" pitchFamily="34" charset="0"/>
              </a:defRPr>
            </a:lvl9pPr>
          </a:lstStyle>
          <a:p>
            <a:pPr>
              <a:buFontTx/>
            </a:pPr>
            <a:r>
              <a:rPr lang="en-US" altLang="zh-CN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54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使用心得交流</a:t>
            </a:r>
            <a:endParaRPr lang="zh-CN" altLang="en-US" sz="4800" b="1" kern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35896" y="5661248"/>
            <a:ext cx="17281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刘</a:t>
            </a:r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51414" y="3284984"/>
            <a:ext cx="2841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 smtClean="0"/>
              <a:t>2019.03.10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835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Window</a:t>
            </a:r>
            <a:r>
              <a:rPr lang="zh-CN" altLang="en-US" dirty="0" smtClean="0"/>
              <a:t>使用经验处理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0984" y="1124744"/>
            <a:ext cx="882047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zh-CN" altLang="en-US" b="1" dirty="0">
                <a:solidFill>
                  <a:srgbClr val="FF0000"/>
                </a:solidFill>
              </a:rPr>
              <a:t>如何彻底禁止</a:t>
            </a:r>
            <a:r>
              <a:rPr lang="en-US" altLang="zh-CN" b="1" dirty="0">
                <a:solidFill>
                  <a:srgbClr val="FF0000"/>
                </a:solidFill>
              </a:rPr>
              <a:t>win10</a:t>
            </a:r>
            <a:r>
              <a:rPr lang="zh-CN" altLang="en-US" b="1" dirty="0">
                <a:solidFill>
                  <a:srgbClr val="FF0000"/>
                </a:solidFill>
              </a:rPr>
              <a:t>开机自动升级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更新</a:t>
            </a:r>
          </a:p>
          <a:p>
            <a:pPr fontAlgn="t"/>
            <a:r>
              <a:rPr lang="zh-CN" altLang="en-US" sz="1600" dirty="0">
                <a:solidFill>
                  <a:srgbClr val="FF0000"/>
                </a:solidFill>
              </a:rPr>
              <a:t>解决： </a:t>
            </a:r>
            <a:r>
              <a:rPr lang="en-US" altLang="zh-CN" sz="1600" dirty="0" err="1" smtClean="0"/>
              <a:t>Windows+R</a:t>
            </a:r>
            <a:r>
              <a:rPr lang="zh-CN" altLang="en-US" sz="1600" dirty="0"/>
              <a:t>，输入“</a:t>
            </a:r>
            <a:r>
              <a:rPr lang="en-US" altLang="zh-CN" sz="1600" dirty="0" err="1"/>
              <a:t>services.msc</a:t>
            </a:r>
            <a:r>
              <a:rPr lang="en-US" altLang="zh-CN" sz="1600" dirty="0"/>
              <a:t>”</a:t>
            </a:r>
            <a:r>
              <a:rPr lang="zh-CN" altLang="en-US" sz="1600" dirty="0"/>
              <a:t>，回车，打开服务，在服务中双击</a:t>
            </a:r>
            <a:r>
              <a:rPr lang="en-US" altLang="zh-CN" sz="1600" dirty="0" err="1">
                <a:solidFill>
                  <a:srgbClr val="FF0000"/>
                </a:solidFill>
              </a:rPr>
              <a:t>Windwos</a:t>
            </a:r>
            <a:r>
              <a:rPr lang="en-US" altLang="zh-CN" sz="1600" dirty="0">
                <a:solidFill>
                  <a:srgbClr val="FF0000"/>
                </a:solidFill>
              </a:rPr>
              <a:t> Update</a:t>
            </a:r>
            <a:r>
              <a:rPr lang="zh-CN" altLang="en-US" sz="1600" dirty="0"/>
              <a:t>服务，在常规下将启动类型改为“禁用”，在恢复下将失败后改为“无操作”。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/>
              <a:t>win10</a:t>
            </a:r>
            <a:r>
              <a:rPr lang="zh-CN" altLang="en-US" b="1" dirty="0" smtClean="0"/>
              <a:t>系统莫名其妙变得</a:t>
            </a:r>
            <a:r>
              <a:rPr lang="zh-CN" altLang="en-US" b="1" dirty="0"/>
              <a:t>很</a:t>
            </a:r>
            <a:r>
              <a:rPr lang="zh-CN" altLang="en-US" b="1" dirty="0" smtClean="0"/>
              <a:t>卡</a:t>
            </a:r>
            <a:r>
              <a:rPr lang="zh-CN" altLang="en-US" b="1" dirty="0">
                <a:solidFill>
                  <a:srgbClr val="FF0000"/>
                </a:solidFill>
              </a:rPr>
              <a:t>怎么办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r>
              <a:rPr lang="en-US" altLang="zh-CN" dirty="0" smtClean="0">
                <a:solidFill>
                  <a:srgbClr val="FF0000"/>
                </a:solidFill>
              </a:rPr>
              <a:t>-----2019.03.08</a:t>
            </a:r>
            <a:r>
              <a:rPr lang="zh-CN" altLang="en-US" dirty="0" smtClean="0">
                <a:solidFill>
                  <a:srgbClr val="FF0000"/>
                </a:solidFill>
              </a:rPr>
              <a:t>偶遇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解决：</a:t>
            </a:r>
            <a:r>
              <a:rPr lang="zh-CN" altLang="en-US" sz="1200" dirty="0" smtClean="0">
                <a:solidFill>
                  <a:srgbClr val="FF0000"/>
                </a:solidFill>
              </a:rPr>
              <a:t>如果</a:t>
            </a:r>
            <a:r>
              <a:rPr lang="en-US" altLang="zh-CN" sz="1200" dirty="0" smtClean="0"/>
              <a:t>win10</a:t>
            </a:r>
            <a:r>
              <a:rPr lang="zh-CN" altLang="en-US" sz="1200" dirty="0" smtClean="0"/>
              <a:t>无论做什么都很卡，即便你重启登陆</a:t>
            </a:r>
            <a:r>
              <a:rPr lang="en-US" altLang="zh-CN" sz="1200" dirty="0" err="1" smtClean="0"/>
              <a:t>linux</a:t>
            </a:r>
            <a:r>
              <a:rPr lang="zh-CN" altLang="en-US" sz="1200" dirty="0" smtClean="0"/>
              <a:t>都很卡的话，请关机后拔下内存重新插一下就</a:t>
            </a:r>
            <a:r>
              <a:rPr lang="en-US" altLang="zh-CN" sz="1200" dirty="0" smtClean="0"/>
              <a:t>ok</a:t>
            </a:r>
            <a:r>
              <a:rPr lang="zh-CN" altLang="en-US" sz="1200" dirty="0" smtClean="0"/>
              <a:t>！</a:t>
            </a:r>
            <a:endParaRPr lang="en-US" altLang="zh-CN" sz="1200" dirty="0" smtClean="0"/>
          </a:p>
          <a:p>
            <a:r>
              <a:rPr lang="en-US" altLang="zh-CN" sz="1400" dirty="0" smtClean="0">
                <a:solidFill>
                  <a:srgbClr val="FF0000"/>
                </a:solidFill>
              </a:rPr>
              <a:t>      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dirty="0"/>
              <a:t>Win10</a:t>
            </a:r>
            <a:r>
              <a:rPr lang="zh-CN" altLang="en-US" dirty="0" smtClean="0"/>
              <a:t>桌面显示</a:t>
            </a:r>
            <a:r>
              <a:rPr lang="zh-CN" altLang="en-US" dirty="0"/>
              <a:t>我的</a:t>
            </a:r>
            <a:r>
              <a:rPr lang="zh-CN" altLang="en-US" b="1" dirty="0">
                <a:solidFill>
                  <a:srgbClr val="FF0000"/>
                </a:solidFill>
              </a:rPr>
              <a:t>电脑</a:t>
            </a:r>
            <a:r>
              <a:rPr lang="zh-CN" altLang="en-US" b="1" dirty="0" smtClean="0">
                <a:solidFill>
                  <a:srgbClr val="FF0000"/>
                </a:solidFill>
              </a:rPr>
              <a:t>图标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解决：</a:t>
            </a:r>
            <a:r>
              <a:rPr lang="zh-CN" altLang="en-US" sz="1400" b="1" dirty="0" smtClean="0">
                <a:solidFill>
                  <a:srgbClr val="0000FF"/>
                </a:solidFill>
              </a:rPr>
              <a:t>桌面</a:t>
            </a:r>
            <a:r>
              <a:rPr lang="zh-CN" altLang="en-US" sz="1400" b="1" dirty="0">
                <a:solidFill>
                  <a:srgbClr val="0000FF"/>
                </a:solidFill>
              </a:rPr>
              <a:t>点击右键选择</a:t>
            </a:r>
            <a:r>
              <a:rPr lang="zh-CN" altLang="en-US" sz="1400" b="1" dirty="0">
                <a:solidFill>
                  <a:srgbClr val="FF0000"/>
                </a:solidFill>
              </a:rPr>
              <a:t>个性化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81" y="3193070"/>
            <a:ext cx="45624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2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zh-CN" altLang="en-US" dirty="0" smtClean="0"/>
              <a:t>ord经验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8194" y="1124744"/>
            <a:ext cx="85622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word里面怎样在方框里面打勾ALT+</a:t>
            </a:r>
            <a:r>
              <a:rPr lang="zh-CN" altLang="en-US" dirty="0" smtClean="0"/>
              <a:t>9745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671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>
            <a:extLst>
              <a:ext uri="{FF2B5EF4-FFF2-40B4-BE49-F238E27FC236}">
                <a16:creationId xmlns:a16="http://schemas.microsoft.com/office/drawing/2014/main" id="{4F65F3E3-FEAB-6046-98AF-72DEC3D47766}"/>
              </a:ext>
            </a:extLst>
          </p:cNvPr>
          <p:cNvSpPr/>
          <p:nvPr/>
        </p:nvSpPr>
        <p:spPr>
          <a:xfrm>
            <a:off x="0" y="1340768"/>
            <a:ext cx="9108504" cy="38933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dwardian Script ITC" panose="030303020407070D0804" pitchFamily="66" charset="0"/>
              </a:rPr>
              <a:t>Thanks</a:t>
            </a: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hlinkClick r:id="rId3"/>
              </a:rPr>
              <a:t>liuliu408@163.com</a:t>
            </a:r>
            <a:endParaRPr lang="en-US" altLang="zh-CN" sz="2400" b="1" dirty="0" smtClean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/>
            <a:r>
              <a:rPr lang="en-US" altLang="zh-CN" sz="2400" b="1" dirty="0" smtClean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</a:rPr>
              <a:t>QQ:58570305</a:t>
            </a:r>
            <a:endParaRPr lang="en-US" sz="2400" b="1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7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entury Gothic"/>
        <a:ea typeface="幼圆"/>
        <a:cs typeface=""/>
      </a:majorFont>
      <a:minorFont>
        <a:latin typeface="Century Gothic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22932</TotalTime>
  <Pages>0</Pages>
  <Words>167</Words>
  <Characters>0</Characters>
  <Application>Microsoft Office PowerPoint</Application>
  <DocSecurity>0</DocSecurity>
  <PresentationFormat>全屏显示(4:3)</PresentationFormat>
  <Lines>0</Lines>
  <Paragraphs>29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隶书</vt:lpstr>
      <vt:lpstr>宋体</vt:lpstr>
      <vt:lpstr>微软雅黑</vt:lpstr>
      <vt:lpstr>幼圆</vt:lpstr>
      <vt:lpstr>Arial</vt:lpstr>
      <vt:lpstr>Century Gothic</vt:lpstr>
      <vt:lpstr>Edwardian Script ITC</vt:lpstr>
      <vt:lpstr>1_Office 主题</vt:lpstr>
      <vt:lpstr>PowerPoint 演示文稿</vt:lpstr>
      <vt:lpstr>Window使用经验处理</vt:lpstr>
      <vt:lpstr>Word经验</vt:lpstr>
      <vt:lpstr>PowerPoint 演示文稿</vt:lpstr>
    </vt:vector>
  </TitlesOfParts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王骥</dc:creator>
  <cp:lastModifiedBy>Administrator</cp:lastModifiedBy>
  <cp:revision>4043</cp:revision>
  <cp:lastPrinted>2411-12-30T00:00:00Z</cp:lastPrinted>
  <dcterms:created xsi:type="dcterms:W3CDTF">2011-04-12T18:25:00Z</dcterms:created>
  <dcterms:modified xsi:type="dcterms:W3CDTF">2019-03-11T09:02:28Z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2052-9.1.0.5060</vt:lpwstr>
  </property>
</Properties>
</file>