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6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4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71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5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7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1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6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9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9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58906"/>
              </p:ext>
            </p:extLst>
          </p:nvPr>
        </p:nvGraphicFramePr>
        <p:xfrm>
          <a:off x="410234" y="167579"/>
          <a:ext cx="2186318" cy="6483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6694"/>
                <a:gridCol w="1509624"/>
              </a:tblGrid>
              <a:tr h="4987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偏移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助记符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bipush</a:t>
                      </a:r>
                      <a:r>
                        <a:rPr lang="en-US" altLang="zh-CN" baseline="0" dirty="0" smtClean="0"/>
                        <a:t> 100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istore_1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sipush 200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istore_2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sipush 300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istore_3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iload_1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iload_2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iadd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iload_3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imul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ireturn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2587918" y="2109158"/>
            <a:ext cx="2027210" cy="2156600"/>
            <a:chOff x="4580624" y="923027"/>
            <a:chExt cx="2027210" cy="2156600"/>
          </a:xfrm>
        </p:grpSpPr>
        <p:sp>
          <p:nvSpPr>
            <p:cNvPr id="6" name="矩形 5"/>
            <p:cNvSpPr/>
            <p:nvPr/>
          </p:nvSpPr>
          <p:spPr>
            <a:xfrm>
              <a:off x="4580625" y="923027"/>
              <a:ext cx="2027207" cy="4313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局部变量表</a:t>
              </a:r>
              <a:endParaRPr lang="zh-CN" altLang="en-US" dirty="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580626" y="1354347"/>
              <a:ext cx="2027208" cy="431320"/>
              <a:chOff x="4580626" y="1354347"/>
              <a:chExt cx="2027208" cy="43132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029200" y="1354347"/>
                <a:ext cx="1578634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this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580626" y="1354347"/>
                <a:ext cx="448573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580625" y="1785667"/>
              <a:ext cx="2027208" cy="431320"/>
              <a:chOff x="4580626" y="1354347"/>
              <a:chExt cx="2027208" cy="43132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029200" y="1354347"/>
                <a:ext cx="1578634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100</a:t>
                </a: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580626" y="1354347"/>
                <a:ext cx="448573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580625" y="2216987"/>
              <a:ext cx="2027208" cy="431320"/>
              <a:chOff x="4580626" y="1354347"/>
              <a:chExt cx="2027208" cy="43132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029200" y="1354347"/>
                <a:ext cx="1578634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200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580626" y="1354347"/>
                <a:ext cx="448573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580624" y="2648307"/>
              <a:ext cx="2027208" cy="431320"/>
              <a:chOff x="4580626" y="1354347"/>
              <a:chExt cx="2027208" cy="43132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5029200" y="1354347"/>
                <a:ext cx="1578634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300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580626" y="1354347"/>
                <a:ext cx="448573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587923" y="172529"/>
            <a:ext cx="2027207" cy="871266"/>
            <a:chOff x="6165010" y="2044461"/>
            <a:chExt cx="2027207" cy="871266"/>
          </a:xfrm>
        </p:grpSpPr>
        <p:sp>
          <p:nvSpPr>
            <p:cNvPr id="20" name="矩形 19"/>
            <p:cNvSpPr/>
            <p:nvPr/>
          </p:nvSpPr>
          <p:spPr>
            <a:xfrm>
              <a:off x="6165010" y="2044461"/>
              <a:ext cx="2027207" cy="4313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程序计数器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010" y="2484407"/>
              <a:ext cx="2027207" cy="431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14</a:t>
              </a:r>
              <a:endParaRPr lang="zh-CN" alt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587918" y="5331121"/>
            <a:ext cx="2027210" cy="1293962"/>
            <a:chOff x="6510062" y="2156602"/>
            <a:chExt cx="2027210" cy="1293962"/>
          </a:xfrm>
        </p:grpSpPr>
        <p:sp>
          <p:nvSpPr>
            <p:cNvPr id="23" name="矩形 22"/>
            <p:cNvSpPr/>
            <p:nvPr/>
          </p:nvSpPr>
          <p:spPr>
            <a:xfrm>
              <a:off x="6510065" y="2156602"/>
              <a:ext cx="2027207" cy="4313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操作数栈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194430" y="2587922"/>
              <a:ext cx="1342842" cy="431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300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7194430" y="3019244"/>
              <a:ext cx="1342842" cy="431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300</a:t>
              </a:r>
              <a:endParaRPr lang="zh-CN" altLang="en-US" dirty="0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6510062" y="2622428"/>
              <a:ext cx="684365" cy="36230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栈顶</a:t>
              </a:r>
              <a:endParaRPr lang="zh-CN" altLang="en-US" sz="1400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615126" y="172529"/>
            <a:ext cx="4951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执行偏移地址为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指令</a:t>
            </a:r>
            <a:r>
              <a:rPr lang="zh-CN" altLang="en-US" dirty="0" smtClean="0"/>
              <a:t>，将局部变量表索引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的整型值压入操作数栈。下一条指令</a:t>
            </a:r>
            <a:r>
              <a:rPr lang="en-US" altLang="zh-CN" dirty="0" smtClean="0"/>
              <a:t>imul</a:t>
            </a:r>
            <a:r>
              <a:rPr lang="zh-CN" altLang="en-US" dirty="0"/>
              <a:t>会</a:t>
            </a:r>
            <a:r>
              <a:rPr lang="zh-CN" altLang="en-US" dirty="0" smtClean="0"/>
              <a:t>将栈顶的两个整型值出栈求积后再将结果压入操作数栈，其流程与此前介绍的</a:t>
            </a:r>
            <a:r>
              <a:rPr lang="en-US" altLang="zh-CN" dirty="0" smtClean="0"/>
              <a:t>iadd</a:t>
            </a:r>
            <a:r>
              <a:rPr lang="zh-CN" altLang="en-US" dirty="0" smtClean="0"/>
              <a:t>类型，因此省略</a:t>
            </a:r>
            <a:r>
              <a:rPr lang="en-US" altLang="zh-CN" dirty="0" smtClean="0"/>
              <a:t>imul</a:t>
            </a:r>
            <a:r>
              <a:rPr lang="zh-CN" altLang="en-US" dirty="0" smtClean="0"/>
              <a:t>指令的图示。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37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109</Words>
  <Application>Microsoft Office PowerPoint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62</cp:revision>
  <dcterms:created xsi:type="dcterms:W3CDTF">2018-04-24T07:50:42Z</dcterms:created>
  <dcterms:modified xsi:type="dcterms:W3CDTF">2018-04-24T08:41:52Z</dcterms:modified>
</cp:coreProperties>
</file>