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81BA-0879-6215-4B13-5717C8EA3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9B522-C60F-35F5-FF9D-72D2C59A4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AEE0-4600-1FD6-1713-0079F3AD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B0AF-7A62-4FA6-B395-632D5D87AD9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05CD0-7C47-CEDF-35B4-C3DAEE65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B671D-59B7-EB6A-D5F2-127D7789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EA2-6D60-484A-B2AE-4197FBD9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1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CD51-A764-9B50-564B-49DD6507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5BBC9-1524-8688-9CD5-76802BCAD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2FDEA-FFFF-5543-7202-E1A87827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B0AF-7A62-4FA6-B395-632D5D87AD9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D1BAE-C52F-1316-D73D-9C376854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48FE-BD56-F3B0-B497-610B67AB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EA2-6D60-484A-B2AE-4197FBD9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1E246-DDB7-280D-B19F-8CFBE8017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A5E47-BEF0-8777-FA14-897AEF3B8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52DD8-30C4-4D53-DF14-8E7F3678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B0AF-7A62-4FA6-B395-632D5D87AD9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A1F4-567C-01B9-E325-76B07A6C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E713-0188-D8EC-B704-158C3307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EA2-6D60-484A-B2AE-4197FBD9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4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2165-A3AA-C23F-2136-D620BF15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38F0-D5EB-033E-A2F2-0297A3175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280A-78CC-2D3F-AA98-D103CF67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B0AF-7A62-4FA6-B395-632D5D87AD9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B889-027B-EDB2-C446-8C3906FF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09B7-D80E-9387-FC13-20EF1A58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EA2-6D60-484A-B2AE-4197FBD9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9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932C-775B-9215-4FF8-9C295C9E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340FA-56DC-8C85-F0AA-3F1468FF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6A05-F0E0-19B6-0697-DA36515F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B0AF-7A62-4FA6-B395-632D5D87AD9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FE19-2C4A-17D2-4291-665A0780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514F-255F-E663-6761-81E0DA49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EA2-6D60-484A-B2AE-4197FBD9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9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6F7D-73FA-043E-1820-8D206E19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1AE2-D183-5084-B733-52D9BFD9A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72DB8-2C71-AB53-60B0-D72D8FAE7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8CF48-4C62-A5F4-FBB4-9396A864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B0AF-7A62-4FA6-B395-632D5D87AD9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CFF26-F2D4-0575-0ED9-6824E315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96B2A-BB93-74EA-A0BC-DEFF2CF4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EA2-6D60-484A-B2AE-4197FBD9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6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B7D0-3485-7CD8-8DFF-9FC65F94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9072A-A456-FB93-6327-9D0EE582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F7D40-A9B3-38C6-0D57-AC90E5B8A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D2704-D256-AD3A-E51D-25F925D18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99A2F-4943-D233-13CC-A4B9B01C5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833BC-15C9-2A8D-4C21-7951B37B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B0AF-7A62-4FA6-B395-632D5D87AD9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819E3-E44B-34CF-89AF-1AC66E34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F836F-3486-29FF-3C16-361125A0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EA2-6D60-484A-B2AE-4197FBD9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A363-E91D-2594-DEC6-C9993919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D207F-90D2-46C0-7B0E-F4FCFA3A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B0AF-7A62-4FA6-B395-632D5D87AD9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1476E-2844-17B8-2CE6-2B6F7856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431D8-3C6E-85CF-B7D8-5794BC80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EA2-6D60-484A-B2AE-4197FBD9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5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1DE05-4D5B-6ADC-8A03-31E9AD57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B0AF-7A62-4FA6-B395-632D5D87AD9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EE5C8-5537-55D6-39EE-CFF0EC01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52B1E-4F3B-F585-81BE-1BAB06AC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EA2-6D60-484A-B2AE-4197FBD9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2D1C-C499-91C2-2AAE-454DB70A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CF56-4BB9-8F6A-BDA9-CE0356613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FEE8-96BB-9F5D-A434-FB3201249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A5140-3036-F691-6935-D1DDFCD9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B0AF-7A62-4FA6-B395-632D5D87AD9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49829-8026-E8B3-4735-92ED7DFE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518BA-8A22-E6B4-02B9-433277C8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EA2-6D60-484A-B2AE-4197FBD9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2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ACA9-FA17-A77B-2157-122DA5E1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895EE-DAF9-3E32-1E13-3647C4FB9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1BD99-622C-9289-1579-E3D884D07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8124-2916-4DD8-C610-ED706723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B0AF-7A62-4FA6-B395-632D5D87AD9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C9A5-FBAA-1B32-DC44-0477B63E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E566-B453-7945-01D4-C31FF469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9EA2-6D60-484A-B2AE-4197FBD9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20980-811C-5D3B-462A-806453A4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AB6-EB10-81E8-0E2A-044C242F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AB76-A2B3-0EB4-BBCA-353613501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DB0AF-7A62-4FA6-B395-632D5D87AD9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8D1-2DE0-1573-011F-5AC383D9A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3726-7CE9-F31F-57FE-D7067D79D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9EA2-6D60-484A-B2AE-4197FBD9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6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D39EFC-347F-8FC8-D04F-A239DD8B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031" y="1620759"/>
            <a:ext cx="2167415" cy="2619867"/>
          </a:xfrm>
          <a:prstGeom prst="rect">
            <a:avLst/>
          </a:prstGeom>
        </p:spPr>
      </p:pic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F61CC4B-3BFB-C2FE-A92B-FFE5117C8D78}"/>
              </a:ext>
            </a:extLst>
          </p:cNvPr>
          <p:cNvSpPr/>
          <p:nvPr/>
        </p:nvSpPr>
        <p:spPr>
          <a:xfrm>
            <a:off x="5457730" y="5052251"/>
            <a:ext cx="1276539" cy="16748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E2D745-373B-6506-C5B1-5786E87F1F12}"/>
              </a:ext>
            </a:extLst>
          </p:cNvPr>
          <p:cNvCxnSpPr>
            <a:cxnSpLocks/>
          </p:cNvCxnSpPr>
          <p:nvPr/>
        </p:nvCxnSpPr>
        <p:spPr>
          <a:xfrm flipH="1">
            <a:off x="4803568" y="3129114"/>
            <a:ext cx="921433" cy="0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38F950-052B-9202-FD3E-08C12BFD602B}"/>
              </a:ext>
            </a:extLst>
          </p:cNvPr>
          <p:cNvCxnSpPr>
            <a:cxnSpLocks/>
          </p:cNvCxnSpPr>
          <p:nvPr/>
        </p:nvCxnSpPr>
        <p:spPr>
          <a:xfrm flipV="1">
            <a:off x="4792236" y="2704972"/>
            <a:ext cx="0" cy="424142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B3F826-78D8-4559-CF1D-E05528F521A3}"/>
              </a:ext>
            </a:extLst>
          </p:cNvPr>
          <p:cNvCxnSpPr>
            <a:cxnSpLocks/>
          </p:cNvCxnSpPr>
          <p:nvPr/>
        </p:nvCxnSpPr>
        <p:spPr>
          <a:xfrm>
            <a:off x="4803568" y="2694190"/>
            <a:ext cx="807421" cy="107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6CACBF-B9FF-F387-D470-7751CC827611}"/>
              </a:ext>
            </a:extLst>
          </p:cNvPr>
          <p:cNvCxnSpPr>
            <a:cxnSpLocks/>
          </p:cNvCxnSpPr>
          <p:nvPr/>
        </p:nvCxnSpPr>
        <p:spPr>
          <a:xfrm>
            <a:off x="7209228" y="3191861"/>
            <a:ext cx="570205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65424B-102B-9B33-2B55-AB8BF208AE18}"/>
              </a:ext>
            </a:extLst>
          </p:cNvPr>
          <p:cNvCxnSpPr>
            <a:cxnSpLocks/>
          </p:cNvCxnSpPr>
          <p:nvPr/>
        </p:nvCxnSpPr>
        <p:spPr>
          <a:xfrm>
            <a:off x="7779433" y="3191861"/>
            <a:ext cx="0" cy="2630459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5D12D7-2D9D-E162-DD52-7C5AFC9DCFF7}"/>
              </a:ext>
            </a:extLst>
          </p:cNvPr>
          <p:cNvCxnSpPr>
            <a:cxnSpLocks/>
          </p:cNvCxnSpPr>
          <p:nvPr/>
        </p:nvCxnSpPr>
        <p:spPr>
          <a:xfrm flipH="1">
            <a:off x="6891869" y="5822320"/>
            <a:ext cx="8875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7638225-9A42-99AB-3462-C5118DA18C69}"/>
              </a:ext>
            </a:extLst>
          </p:cNvPr>
          <p:cNvSpPr txBox="1"/>
          <p:nvPr/>
        </p:nvSpPr>
        <p:spPr>
          <a:xfrm rot="16200000">
            <a:off x="4475206" y="1918895"/>
            <a:ext cx="461665" cy="733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OK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92D95B-D9D5-54B8-7BD3-4A779F13B02E}"/>
              </a:ext>
            </a:extLst>
          </p:cNvPr>
          <p:cNvCxnSpPr>
            <a:cxnSpLocks/>
          </p:cNvCxnSpPr>
          <p:nvPr/>
        </p:nvCxnSpPr>
        <p:spPr>
          <a:xfrm flipH="1">
            <a:off x="6685798" y="2514363"/>
            <a:ext cx="1735579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5604E4-23EA-56F3-0CFF-CD2D9A8F5078}"/>
              </a:ext>
            </a:extLst>
          </p:cNvPr>
          <p:cNvCxnSpPr>
            <a:cxnSpLocks/>
          </p:cNvCxnSpPr>
          <p:nvPr/>
        </p:nvCxnSpPr>
        <p:spPr>
          <a:xfrm>
            <a:off x="8421377" y="2482119"/>
            <a:ext cx="30782" cy="1645612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1A4C0D-5C90-9A3A-4C21-819C6BCAD982}"/>
              </a:ext>
            </a:extLst>
          </p:cNvPr>
          <p:cNvCxnSpPr>
            <a:cxnSpLocks/>
          </p:cNvCxnSpPr>
          <p:nvPr/>
        </p:nvCxnSpPr>
        <p:spPr>
          <a:xfrm flipV="1">
            <a:off x="7494330" y="4096058"/>
            <a:ext cx="957829" cy="3167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1F53986-5BC8-8692-26E6-8402DDE57633}"/>
              </a:ext>
            </a:extLst>
          </p:cNvPr>
          <p:cNvSpPr txBox="1"/>
          <p:nvPr/>
        </p:nvSpPr>
        <p:spPr>
          <a:xfrm>
            <a:off x="8406542" y="2922423"/>
            <a:ext cx="461665" cy="733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!OK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B31FE5C-460A-6563-5EED-52EB83A615AA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3033015" y="4127731"/>
            <a:ext cx="257999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C4F712C-F8F3-F823-AD6B-87F5D543B7B2}"/>
              </a:ext>
            </a:extLst>
          </p:cNvPr>
          <p:cNvSpPr/>
          <p:nvPr/>
        </p:nvSpPr>
        <p:spPr>
          <a:xfrm>
            <a:off x="434670" y="3602630"/>
            <a:ext cx="2598345" cy="10502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Message: Error/ </a:t>
            </a:r>
            <a:r>
              <a:rPr lang="en-US" b="1" dirty="0" err="1">
                <a:solidFill>
                  <a:srgbClr val="FFFF00"/>
                </a:solidFill>
              </a:rPr>
              <a:t>Nhập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lại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780DAC7-356B-F073-9C55-5CEB099FAF8B}"/>
              </a:ext>
            </a:extLst>
          </p:cNvPr>
          <p:cNvCxnSpPr>
            <a:cxnSpLocks/>
          </p:cNvCxnSpPr>
          <p:nvPr/>
        </p:nvCxnSpPr>
        <p:spPr>
          <a:xfrm flipH="1">
            <a:off x="4348658" y="2459645"/>
            <a:ext cx="1236307" cy="22474"/>
          </a:xfrm>
          <a:prstGeom prst="straightConnector1">
            <a:avLst/>
          </a:prstGeom>
          <a:ln w="5715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A6CB51-311A-E2D6-8ADA-85995D116931}"/>
              </a:ext>
            </a:extLst>
          </p:cNvPr>
          <p:cNvCxnSpPr>
            <a:cxnSpLocks/>
          </p:cNvCxnSpPr>
          <p:nvPr/>
        </p:nvCxnSpPr>
        <p:spPr>
          <a:xfrm>
            <a:off x="4368057" y="2514363"/>
            <a:ext cx="0" cy="592044"/>
          </a:xfrm>
          <a:prstGeom prst="straightConnector1">
            <a:avLst/>
          </a:prstGeom>
          <a:ln w="571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26C55EC-E63A-F30F-3827-43ED48D1AB96}"/>
              </a:ext>
            </a:extLst>
          </p:cNvPr>
          <p:cNvCxnSpPr>
            <a:cxnSpLocks/>
          </p:cNvCxnSpPr>
          <p:nvPr/>
        </p:nvCxnSpPr>
        <p:spPr>
          <a:xfrm flipH="1">
            <a:off x="4355532" y="3128349"/>
            <a:ext cx="401788" cy="765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62D4197-B73E-3361-E2B1-25C3CD11B01A}"/>
              </a:ext>
            </a:extLst>
          </p:cNvPr>
          <p:cNvSpPr/>
          <p:nvPr/>
        </p:nvSpPr>
        <p:spPr>
          <a:xfrm>
            <a:off x="724486" y="239151"/>
            <a:ext cx="2018714" cy="696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561C90-4C29-BA1D-44BC-A54CD67B2FD5}"/>
              </a:ext>
            </a:extLst>
          </p:cNvPr>
          <p:cNvCxnSpPr>
            <a:cxnSpLocks/>
          </p:cNvCxnSpPr>
          <p:nvPr/>
        </p:nvCxnSpPr>
        <p:spPr>
          <a:xfrm flipH="1">
            <a:off x="3994128" y="4026877"/>
            <a:ext cx="1618881" cy="20196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BCA19E-5D2E-7EB3-C726-4AE1F8CCFEB8}"/>
              </a:ext>
            </a:extLst>
          </p:cNvPr>
          <p:cNvCxnSpPr>
            <a:cxnSpLocks/>
          </p:cNvCxnSpPr>
          <p:nvPr/>
        </p:nvCxnSpPr>
        <p:spPr>
          <a:xfrm flipV="1">
            <a:off x="4011637" y="587326"/>
            <a:ext cx="0" cy="3439551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9D14A0-BF9A-8723-6497-99408A78F4B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743200" y="587327"/>
            <a:ext cx="1268437" cy="0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CF0B27-F73F-5795-A208-B054149408F6}"/>
              </a:ext>
            </a:extLst>
          </p:cNvPr>
          <p:cNvCxnSpPr>
            <a:cxnSpLocks/>
            <a:stCxn id="2" idx="2"/>
            <a:endCxn id="64" idx="0"/>
          </p:cNvCxnSpPr>
          <p:nvPr/>
        </p:nvCxnSpPr>
        <p:spPr>
          <a:xfrm>
            <a:off x="1733843" y="935502"/>
            <a:ext cx="0" cy="266712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7EB7B1-EB1C-A890-84BB-D729F30D3553}"/>
              </a:ext>
            </a:extLst>
          </p:cNvPr>
          <p:cNvCxnSpPr>
            <a:cxnSpLocks/>
          </p:cNvCxnSpPr>
          <p:nvPr/>
        </p:nvCxnSpPr>
        <p:spPr>
          <a:xfrm>
            <a:off x="6544569" y="3636011"/>
            <a:ext cx="875960" cy="3221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57DCEF-D846-BCAC-85E2-1CA7BE4956E1}"/>
              </a:ext>
            </a:extLst>
          </p:cNvPr>
          <p:cNvCxnSpPr>
            <a:cxnSpLocks/>
          </p:cNvCxnSpPr>
          <p:nvPr/>
        </p:nvCxnSpPr>
        <p:spPr>
          <a:xfrm>
            <a:off x="7385639" y="3670720"/>
            <a:ext cx="12941" cy="457011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B29148-5D57-8BF8-0747-ACFDB2EEBCB6}"/>
              </a:ext>
            </a:extLst>
          </p:cNvPr>
          <p:cNvCxnSpPr>
            <a:cxnSpLocks/>
          </p:cNvCxnSpPr>
          <p:nvPr/>
        </p:nvCxnSpPr>
        <p:spPr>
          <a:xfrm>
            <a:off x="7043081" y="4127731"/>
            <a:ext cx="366831" cy="0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01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Chan Tuyen</dc:creator>
  <cp:lastModifiedBy>Tuyen</cp:lastModifiedBy>
  <cp:revision>6</cp:revision>
  <dcterms:created xsi:type="dcterms:W3CDTF">2022-10-19T02:04:36Z</dcterms:created>
  <dcterms:modified xsi:type="dcterms:W3CDTF">2022-10-19T11:59:58Z</dcterms:modified>
</cp:coreProperties>
</file>