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1" r:id="rId4"/>
    <p:sldId id="263" r:id="rId5"/>
    <p:sldId id="259" r:id="rId6"/>
    <p:sldId id="264" r:id="rId7"/>
    <p:sldId id="268" r:id="rId8"/>
    <p:sldId id="269" r:id="rId9"/>
    <p:sldId id="271" r:id="rId10"/>
    <p:sldId id="270" r:id="rId11"/>
    <p:sldId id="273" r:id="rId12"/>
    <p:sldId id="272" r:id="rId13"/>
    <p:sldId id="267" r:id="rId14"/>
    <p:sldId id="266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3E7"/>
    <a:srgbClr val="75D866"/>
    <a:srgbClr val="4ECE37"/>
    <a:srgbClr val="E34C73"/>
    <a:srgbClr val="E7AD99"/>
    <a:srgbClr val="C1DBE3"/>
    <a:srgbClr val="D61126"/>
    <a:srgbClr val="CE796B"/>
    <a:srgbClr val="60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4422"/>
  </p:normalViewPr>
  <p:slideViewPr>
    <p:cSldViewPr snapToGrid="0" snapToObjects="1">
      <p:cViewPr varScale="1">
        <p:scale>
          <a:sx n="106" d="100"/>
          <a:sy n="106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B4919-FDB9-6546-9C59-5B7FEBF30DFB}" type="datetimeFigureOut">
              <a:rPr lang="en-US" smtClean="0"/>
              <a:t>3/16/19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2FBC2-4BF3-A04C-A55B-6DD3CB955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FBC2-4BF3-A04C-A55B-6DD3CB955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5535-CF09-7F48-A02F-FFE72ECE2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BC0BA-1746-5647-8B1C-A83CBD418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4EAE-3852-5141-A8B9-8242F65E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DFCD-53D9-3E4B-A55A-FCF1B25D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92FC0-C8D0-3B4B-9942-52CC25A0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2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5305-0066-494A-A539-D541D87D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DDDA8-4012-504F-A3C8-04DF8F59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5A8A-33D1-004E-B5E4-D41617C0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E2F4-B441-8640-B8B2-BB4F4A0F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8CE6-618B-6345-8759-4C21DC82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6352F-1B8B-344E-959F-C5D9B5EE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BAAF5-6276-0B4A-992E-B48266317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4C91-F140-C54A-8ED7-4A755CD3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9F92-5366-8D4B-AAFE-7EA8F3B5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8224A-02CD-284D-A9EB-40043823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5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99D8-1251-6044-A4D5-B28C5EEC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26AE-A9B3-464B-8FAF-698D5955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55D48-51C5-1745-A680-29F6FDC9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4955-A92C-6844-B182-C08BC810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D71A-CB3F-B94C-97E4-3804CE9E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C69C-217E-0347-9D10-323F3008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74DE4-3BDE-534B-9A03-D9F092EE0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40B60-6169-AD4C-B9F7-A653C4AB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605E-C4EC-CD4E-9E5D-0014ED51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FD8B-BBCF-0E44-8176-BEE3B60B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2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3521-E23D-854F-9FA1-AB5AFE2E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4B31-40DE-BB44-A233-416CC746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589B6-1C67-014F-BD7E-253CE6EF5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B0C4C-4754-9C41-988C-BB734AC9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150A6-7F62-FF45-8936-961EC5C7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90D00-4420-8C47-ACB3-6F728A12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5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3937-58EF-4C4B-8A42-4291B0E6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90DB9-20AB-8E4D-8B7B-AE6EF74C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EB3DF-FC38-A249-A5A8-3CB60169A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2029D-3684-264C-95E6-72CAFCB74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39A7C-7180-8D4E-AF16-55D284F0A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8CAD6-B66E-AD46-B699-68BEBB01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A2A30-4CA8-564D-9202-5B13D6C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DA215-5457-4944-822E-6942A30B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8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7927-D6A7-7542-B9A0-5F7241CE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D7E94-8811-3749-B83D-97737C13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39FFB-EC4E-8D45-9D2A-1DCCB0A3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0024D-914E-FD42-8600-7F5C9C08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81C40-DAC0-F643-BBCB-10C7E789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2D539-7F1C-0549-963B-BDF33FB1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FEEF-D5AD-E641-9995-A5DF25D2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992A-C77A-4C47-9256-836C3525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277B-F10C-0A49-B453-E70A2CEAA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1191C-64DE-0740-B4EC-083792D35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7AC8-DA46-BB42-A797-8B72E98C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29C07-95E0-7D4E-887A-36737191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C690A-2465-C34B-BC4B-DF8027F0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2FED-33F6-174A-A9DB-159F2D7F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51C36-C509-DE45-8906-C90172634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82607-1266-3046-A2DD-BB81683BB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16CE-898B-3640-A5FE-25312CB4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55A45-3254-5647-B8E2-CD017CC0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A094E-DB63-2040-883F-4E6C4355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D17A7-500F-6D4B-9DE3-BDD22E04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61F31-1C9F-2842-89C4-E172F315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8E9F-4B9E-9E4D-8B07-5D9F02382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0AB6-9B96-A944-BBF8-886BEB169AA4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C9D1-517D-FD44-8E40-61BA258C5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186D-4E1A-7F49-AA8C-40A96ECC0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5A6B-670E-8F4F-A229-70A131B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13" Type="http://schemas.openxmlformats.org/officeDocument/2006/relationships/image" Target="../media/image14.png"/><Relationship Id="rId18" Type="http://schemas.openxmlformats.org/officeDocument/2006/relationships/hyperlink" Target="http://pxlpirates.deviantart.com/art/Papierflieger-Paper-Plane-Logo-Design-606344911" TargetMode="External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hyperlink" Target="http://kokoriste1.deviantart.com/art/Friend-Gif-393261704" TargetMode="External"/><Relationship Id="rId17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gif"/><Relationship Id="rId5" Type="http://schemas.openxmlformats.org/officeDocument/2006/relationships/hyperlink" Target="http://openclipart.org/detail/47197/home-icon-by-netalloy" TargetMode="External"/><Relationship Id="rId15" Type="http://schemas.openxmlformats.org/officeDocument/2006/relationships/image" Target="../media/image26.png"/><Relationship Id="rId10" Type="http://schemas.openxmlformats.org/officeDocument/2006/relationships/hyperlink" Target="https://pixabay.com/en/globe-earth-green-blue-continents-308335/" TargetMode="External"/><Relationship Id="rId19" Type="http://schemas.openxmlformats.org/officeDocument/2006/relationships/image" Target="../media/image27.tiff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14" Type="http://schemas.openxmlformats.org/officeDocument/2006/relationships/hyperlink" Target="https://openclipart.org/detail/208505/heart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hyperlink" Target="http://www.oic.qld.gov.au/training-and-events/privacy-awareness-wee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0.gif"/><Relationship Id="rId5" Type="http://schemas.openxmlformats.org/officeDocument/2006/relationships/hyperlink" Target="http://openclipart.org/detail/47197/home-icon-by-netalloy" TargetMode="External"/><Relationship Id="rId10" Type="http://schemas.openxmlformats.org/officeDocument/2006/relationships/hyperlink" Target="https://pixabay.com/en/globe-earth-green-blue-continents-308335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13" Type="http://schemas.openxmlformats.org/officeDocument/2006/relationships/hyperlink" Target="https://openclipart.org/detail/208505/heart" TargetMode="External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microsoft.com/office/2007/relationships/hdphoto" Target="../media/hdphoto1.wdp"/><Relationship Id="rId2" Type="http://schemas.openxmlformats.org/officeDocument/2006/relationships/image" Target="../media/image7.png"/><Relationship Id="rId16" Type="http://schemas.openxmlformats.org/officeDocument/2006/relationships/image" Target="../media/image27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6.png"/><Relationship Id="rId5" Type="http://schemas.openxmlformats.org/officeDocument/2006/relationships/hyperlink" Target="http://openclipart.org/detail/47197/home-icon-by-netalloy" TargetMode="External"/><Relationship Id="rId15" Type="http://schemas.openxmlformats.org/officeDocument/2006/relationships/hyperlink" Target="http://pxlpirates.deviantart.com/art/Papierflieger-Paper-Plane-Logo-Design-606344911" TargetMode="External"/><Relationship Id="rId10" Type="http://schemas.openxmlformats.org/officeDocument/2006/relationships/hyperlink" Target="https://pixabay.com/en/globe-earth-green-blue-continents-308335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tiff"/><Relationship Id="rId18" Type="http://schemas.openxmlformats.org/officeDocument/2006/relationships/image" Target="../media/image14.png"/><Relationship Id="rId3" Type="http://schemas.openxmlformats.org/officeDocument/2006/relationships/hyperlink" Target="https://pixabay.com/en/globe-earth-green-blue-continents-308335/" TargetMode="External"/><Relationship Id="rId7" Type="http://schemas.openxmlformats.org/officeDocument/2006/relationships/hyperlink" Target="http://openclipart.org/detail/47197/home-icon-by-netalloy" TargetMode="External"/><Relationship Id="rId12" Type="http://schemas.openxmlformats.org/officeDocument/2006/relationships/hyperlink" Target="https://openclipart.org/detail/208505/heart" TargetMode="External"/><Relationship Id="rId17" Type="http://schemas.openxmlformats.org/officeDocument/2006/relationships/hyperlink" Target="https://commons.wikimedia.org/wiki/File:Creative-Tail-Objects-gift.svg" TargetMode="External"/><Relationship Id="rId2" Type="http://schemas.openxmlformats.org/officeDocument/2006/relationships/image" Target="../media/image6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hyperlink" Target="https://openclipart.org/detail/185356/magnifier" TargetMode="External"/><Relationship Id="rId15" Type="http://schemas.openxmlformats.org/officeDocument/2006/relationships/hyperlink" Target="https://openclipart.org/detail/213771/stylised-cat-by-helm42-213771" TargetMode="External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hyperlink" Target="http://fr.wikipedia.org/wiki/Discussion:Mot-valise" TargetMode="External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vivereamalta.com/storie-di-italiani-a-malta/muoversi-malta/" TargetMode="External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image" Target="../media/image28.jpg"/><Relationship Id="rId2" Type="http://schemas.openxmlformats.org/officeDocument/2006/relationships/image" Target="../media/image7.png"/><Relationship Id="rId16" Type="http://schemas.openxmlformats.org/officeDocument/2006/relationships/image" Target="../media/image1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s://pixabay.com/en/globe-earth-green-blue-continents-308335/" TargetMode="External"/><Relationship Id="rId5" Type="http://schemas.openxmlformats.org/officeDocument/2006/relationships/hyperlink" Target="http://openclipart.org/detail/47197/home-icon-by-netalloy" TargetMode="External"/><Relationship Id="rId15" Type="http://schemas.openxmlformats.org/officeDocument/2006/relationships/hyperlink" Target="https://openclipart.org/detail/158155/door-by-gurzaf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hyperlink" Target="https://commons.wikimedia.org/wiki/File:Creative-Tail-Objects-gift.svg" TargetMode="External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28366/earth-globe-sketc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commons.wikimedia.org/wiki/File:Facebook_icon_2013.svg" TargetMode="External"/><Relationship Id="rId7" Type="http://schemas.openxmlformats.org/officeDocument/2006/relationships/hyperlink" Target="http://commons.wikimedia.org/wiki/File:Instagram_circle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theconversation.com/yes-google-has-a-new-logo-but-why-46976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meta.wikimedia.org/wiki/File:FOSSASIA_Logo.sv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pixabay.com/en/globe-earth-green-blue-continents-308335/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image" Target="../media/image11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s://commons.wikimedia.org/wiki/File:Simpleicons_Interface_magnifier-1.svg" TargetMode="External"/><Relationship Id="rId5" Type="http://schemas.openxmlformats.org/officeDocument/2006/relationships/hyperlink" Target="https://openclipart.org/detail/185356/magnifier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://openclipart.org/detail/47197/home-icon-by-netalloy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pixabay.com/en/globe-earth-green-blue-continents-308335/" TargetMode="External"/><Relationship Id="rId7" Type="http://schemas.openxmlformats.org/officeDocument/2006/relationships/hyperlink" Target="http://openclipart.org/detail/47197/home-icon-by-netalloy" TargetMode="External"/><Relationship Id="rId12" Type="http://schemas.openxmlformats.org/officeDocument/2006/relationships/image" Target="../media/image11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openclipart.org/detail/213771/stylised-cat-by-helm42-213771" TargetMode="External"/><Relationship Id="rId5" Type="http://schemas.openxmlformats.org/officeDocument/2006/relationships/hyperlink" Target="https://openclipart.org/detail/185356/magnifier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hyperlink" Target="http://fr.wikipedia.org/wiki/Discussion:Mot-valis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openclipart.org/detail/213771/stylised-cat-by-helm42-213771" TargetMode="External"/><Relationship Id="rId18" Type="http://schemas.openxmlformats.org/officeDocument/2006/relationships/hyperlink" Target="http://badinertech.blogspot.com/2013/05/tech-tip-google-keep-and-anydo.html" TargetMode="External"/><Relationship Id="rId3" Type="http://schemas.openxmlformats.org/officeDocument/2006/relationships/hyperlink" Target="https://pixabay.com/en/globe-earth-green-blue-continents-308335/" TargetMode="External"/><Relationship Id="rId21" Type="http://schemas.openxmlformats.org/officeDocument/2006/relationships/image" Target="../media/image17.png"/><Relationship Id="rId7" Type="http://schemas.openxmlformats.org/officeDocument/2006/relationships/hyperlink" Target="http://openclipart.org/detail/47197/home-icon-by-netalloy" TargetMode="External"/><Relationship Id="rId12" Type="http://schemas.openxmlformats.org/officeDocument/2006/relationships/image" Target="../media/image12.png"/><Relationship Id="rId17" Type="http://schemas.openxmlformats.org/officeDocument/2006/relationships/image" Target="../media/image15.jpg"/><Relationship Id="rId2" Type="http://schemas.openxmlformats.org/officeDocument/2006/relationships/image" Target="../media/image6.png"/><Relationship Id="rId16" Type="http://schemas.openxmlformats.org/officeDocument/2006/relationships/image" Target="../media/image11.tiff"/><Relationship Id="rId20" Type="http://schemas.openxmlformats.org/officeDocument/2006/relationships/hyperlink" Target="http://kokoriste1.deviantart.com/art/Friend-Gif-39326170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pixabay.com/en/gear-settings-options-icon-1077550/" TargetMode="External"/><Relationship Id="rId5" Type="http://schemas.openxmlformats.org/officeDocument/2006/relationships/hyperlink" Target="https://openclipart.org/detail/185356/magnifier" TargetMode="External"/><Relationship Id="rId15" Type="http://schemas.openxmlformats.org/officeDocument/2006/relationships/hyperlink" Target="https://openclipart.org/detail/208505/heart" TargetMode="External"/><Relationship Id="rId23" Type="http://schemas.openxmlformats.org/officeDocument/2006/relationships/image" Target="../media/image18.tiff"/><Relationship Id="rId10" Type="http://schemas.openxmlformats.org/officeDocument/2006/relationships/image" Target="../media/image13.png"/><Relationship Id="rId19" Type="http://schemas.openxmlformats.org/officeDocument/2006/relationships/image" Target="../media/image16.gif"/><Relationship Id="rId4" Type="http://schemas.openxmlformats.org/officeDocument/2006/relationships/image" Target="../media/image7.png"/><Relationship Id="rId9" Type="http://schemas.openxmlformats.org/officeDocument/2006/relationships/hyperlink" Target="http://fr.wikipedia.org/wiki/Discussion:Mot-valise" TargetMode="External"/><Relationship Id="rId14" Type="http://schemas.openxmlformats.org/officeDocument/2006/relationships/image" Target="../media/image14.png"/><Relationship Id="rId22" Type="http://schemas.openxmlformats.org/officeDocument/2006/relationships/hyperlink" Target="https://openclipart.org/detail/194868/daily-boxes-6-by-tatica-194868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13" Type="http://schemas.openxmlformats.org/officeDocument/2006/relationships/hyperlink" Target="http://www.oic.qld.gov.au/training-and-events/privacy-awareness-week" TargetMode="External"/><Relationship Id="rId18" Type="http://schemas.openxmlformats.org/officeDocument/2006/relationships/hyperlink" Target="https://commons.wikimedia.org/wiki/File:Creative-Tail-Objects-gift.svg" TargetMode="External"/><Relationship Id="rId3" Type="http://schemas.openxmlformats.org/officeDocument/2006/relationships/hyperlink" Target="https://openclipart.org/detail/185356/magnifier" TargetMode="External"/><Relationship Id="rId21" Type="http://schemas.openxmlformats.org/officeDocument/2006/relationships/hyperlink" Target="https://openclipart.org/detail/167549/green-tick-simple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image" Target="../media/image20.gif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hyperlink" Target="https://pixabay.com/en/globe-earth-green-blue-continents-308335/" TargetMode="Externa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://pxlpirates.deviantart.com/art/Papierflieger-Paper-Plane-Logo-Design-606344911" TargetMode="External"/><Relationship Id="rId5" Type="http://schemas.openxmlformats.org/officeDocument/2006/relationships/hyperlink" Target="http://openclipart.org/detail/47197/home-icon-by-netalloy" TargetMode="External"/><Relationship Id="rId15" Type="http://schemas.openxmlformats.org/officeDocument/2006/relationships/image" Target="../media/image6.png"/><Relationship Id="rId10" Type="http://schemas.openxmlformats.org/officeDocument/2006/relationships/image" Target="../media/image19.png"/><Relationship Id="rId19" Type="http://schemas.openxmlformats.org/officeDocument/2006/relationships/image" Target="../media/image23.tiff"/><Relationship Id="rId4" Type="http://schemas.openxmlformats.org/officeDocument/2006/relationships/image" Target="../media/image9.png"/><Relationship Id="rId9" Type="http://schemas.openxmlformats.org/officeDocument/2006/relationships/image" Target="../media/image18.tiff"/><Relationship Id="rId14" Type="http://schemas.openxmlformats.org/officeDocument/2006/relationships/image" Target="../media/image21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13" Type="http://schemas.openxmlformats.org/officeDocument/2006/relationships/image" Target="../media/image25.tiff"/><Relationship Id="rId3" Type="http://schemas.openxmlformats.org/officeDocument/2006/relationships/hyperlink" Target="https://openclipart.org/detail/185356/magnifier" TargetMode="External"/><Relationship Id="rId7" Type="http://schemas.openxmlformats.org/officeDocument/2006/relationships/hyperlink" Target="http://fr.wikipedia.org/wiki/Discussion:Mot-valise" TargetMode="External"/><Relationship Id="rId12" Type="http://schemas.openxmlformats.org/officeDocument/2006/relationships/hyperlink" Target="https://openclipart.org/detail/208505/hear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hyperlink" Target="http://openclipart.org/detail/47197/home-icon-by-netalloy" TargetMode="External"/><Relationship Id="rId10" Type="http://schemas.openxmlformats.org/officeDocument/2006/relationships/hyperlink" Target="https://pixabay.com/en/globe-earth-green-blue-continents-308335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AE936-898A-7045-93CA-CC7917136002}"/>
              </a:ext>
            </a:extLst>
          </p:cNvPr>
          <p:cNvSpPr/>
          <p:nvPr/>
        </p:nvSpPr>
        <p:spPr>
          <a:xfrm>
            <a:off x="1195753" y="209759"/>
            <a:ext cx="4340889" cy="6438482"/>
          </a:xfrm>
          <a:prstGeom prst="rect">
            <a:avLst/>
          </a:prstGeom>
          <a:solidFill>
            <a:srgbClr val="C1DB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FCE527-208F-A74B-BE84-777029F08A14}"/>
              </a:ext>
            </a:extLst>
          </p:cNvPr>
          <p:cNvSpPr/>
          <p:nvPr/>
        </p:nvSpPr>
        <p:spPr>
          <a:xfrm>
            <a:off x="2155370" y="1266092"/>
            <a:ext cx="2466872" cy="24015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724E0D-00AB-8540-B9DA-5D80E1519610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C5E3BA-F357-0048-B672-5F37845E5D4D}"/>
              </a:ext>
            </a:extLst>
          </p:cNvPr>
          <p:cNvSpPr/>
          <p:nvPr/>
        </p:nvSpPr>
        <p:spPr>
          <a:xfrm>
            <a:off x="7372980" y="1266092"/>
            <a:ext cx="2466872" cy="24015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1160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1701870" y="50966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1701868" y="5823996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3402048" y="5641116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004143" y="5918487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90092" y="5790960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5132491" y="5823996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722038" y="5892393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1701864" y="450424"/>
            <a:ext cx="4394136" cy="10131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5727" y="5902400"/>
            <a:ext cx="532027" cy="5320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9C8891-644C-AB43-9326-F7EABE059086}"/>
              </a:ext>
            </a:extLst>
          </p:cNvPr>
          <p:cNvSpPr txBox="1"/>
          <p:nvPr/>
        </p:nvSpPr>
        <p:spPr>
          <a:xfrm>
            <a:off x="2792709" y="772328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Circles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74A5F7-D0DE-2140-ACEC-537D2CCE7099}"/>
              </a:ext>
            </a:extLst>
          </p:cNvPr>
          <p:cNvSpPr/>
          <p:nvPr/>
        </p:nvSpPr>
        <p:spPr>
          <a:xfrm>
            <a:off x="1648621" y="1745720"/>
            <a:ext cx="4394136" cy="32283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15021" y="5732556"/>
            <a:ext cx="714579" cy="6654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815CCDF-6FF4-5B47-A573-B9988EBDB8FD}"/>
              </a:ext>
            </a:extLst>
          </p:cNvPr>
          <p:cNvSpPr/>
          <p:nvPr/>
        </p:nvSpPr>
        <p:spPr>
          <a:xfrm>
            <a:off x="5068019" y="558956"/>
            <a:ext cx="582720" cy="58681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 descr="Friend.. (Gif) by kokoriste1 on DeviantArt">
            <a:extLst>
              <a:ext uri="{FF2B5EF4-FFF2-40B4-BE49-F238E27FC236}">
                <a16:creationId xmlns:a16="http://schemas.microsoft.com/office/drawing/2014/main" id="{AABA9B05-D209-3842-A1AF-99119203D8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906478" y="596016"/>
            <a:ext cx="774948" cy="669871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D381830-E49F-404B-ADA7-6BAC4FE25FAF}"/>
              </a:ext>
            </a:extLst>
          </p:cNvPr>
          <p:cNvGrpSpPr/>
          <p:nvPr/>
        </p:nvGrpSpPr>
        <p:grpSpPr>
          <a:xfrm>
            <a:off x="259711" y="5062597"/>
            <a:ext cx="716092" cy="669959"/>
            <a:chOff x="5083681" y="4718774"/>
            <a:chExt cx="815546" cy="808205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F062C32-CFCF-1045-9C76-79F501207449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5" name="Picture 104" descr="Clipart - Heart">
              <a:extLst>
                <a:ext uri="{FF2B5EF4-FFF2-40B4-BE49-F238E27FC236}">
                  <a16:creationId xmlns:a16="http://schemas.microsoft.com/office/drawing/2014/main" id="{BF9B5FA8-584D-1C45-A25D-D3E304C45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5255811" y="4913835"/>
              <a:ext cx="498333" cy="434032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B9EC194-FE87-3F40-B5AC-6971B2C9C971}"/>
              </a:ext>
            </a:extLst>
          </p:cNvPr>
          <p:cNvGrpSpPr/>
          <p:nvPr/>
        </p:nvGrpSpPr>
        <p:grpSpPr>
          <a:xfrm>
            <a:off x="2820759" y="5090237"/>
            <a:ext cx="581289" cy="562863"/>
            <a:chOff x="5083681" y="4718774"/>
            <a:chExt cx="815546" cy="808205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49CD080-CCC8-2E45-944C-F72A5AE8487E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8" name="Picture 107" descr="Clipart - Heart">
              <a:extLst>
                <a:ext uri="{FF2B5EF4-FFF2-40B4-BE49-F238E27FC236}">
                  <a16:creationId xmlns:a16="http://schemas.microsoft.com/office/drawing/2014/main" id="{A2740E75-57B7-8E4A-BEC1-53ED3344F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43D3C0CC-726A-CC45-8FC4-D68E77FECDBE}"/>
              </a:ext>
            </a:extLst>
          </p:cNvPr>
          <p:cNvSpPr txBox="1"/>
          <p:nvPr/>
        </p:nvSpPr>
        <p:spPr>
          <a:xfrm>
            <a:off x="1864406" y="0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0" name="Picture 109" descr="Papierflieger / Paper Plane - Logo Design by PxlPirates on ...">
            <a:extLst>
              <a:ext uri="{FF2B5EF4-FFF2-40B4-BE49-F238E27FC236}">
                <a16:creationId xmlns:a16="http://schemas.microsoft.com/office/drawing/2014/main" id="{93292108-35F9-854E-9FC8-D88F440EB7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342574" y="5220074"/>
            <a:ext cx="662768" cy="363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7FD16-219E-4547-B388-94E19F5377C7}"/>
              </a:ext>
            </a:extLst>
          </p:cNvPr>
          <p:cNvSpPr txBox="1"/>
          <p:nvPr/>
        </p:nvSpPr>
        <p:spPr>
          <a:xfrm>
            <a:off x="9127" y="5880616"/>
            <a:ext cx="12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17BEC4-7A2A-204C-A30E-4A6336BB591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14278" y="1718541"/>
            <a:ext cx="4316064" cy="2484199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45091400-221B-BD4B-B94B-1148538C06BF}"/>
              </a:ext>
            </a:extLst>
          </p:cNvPr>
          <p:cNvSpPr/>
          <p:nvPr/>
        </p:nvSpPr>
        <p:spPr>
          <a:xfrm>
            <a:off x="6884788" y="68417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E3EFC11-B773-224D-8335-327690633E55}"/>
              </a:ext>
            </a:extLst>
          </p:cNvPr>
          <p:cNvSpPr/>
          <p:nvPr/>
        </p:nvSpPr>
        <p:spPr>
          <a:xfrm>
            <a:off x="6884786" y="5841447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399D4EA-DAAF-9344-85FF-AF6CAB6F1F4E}"/>
              </a:ext>
            </a:extLst>
          </p:cNvPr>
          <p:cNvSpPr/>
          <p:nvPr/>
        </p:nvSpPr>
        <p:spPr>
          <a:xfrm>
            <a:off x="8584966" y="5658567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Clipart - Magnifier">
            <a:extLst>
              <a:ext uri="{FF2B5EF4-FFF2-40B4-BE49-F238E27FC236}">
                <a16:creationId xmlns:a16="http://schemas.microsoft.com/office/drawing/2014/main" id="{371269C9-3740-0845-82BE-5CE0FDBB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187061" y="5935938"/>
            <a:ext cx="489026" cy="476469"/>
          </a:xfrm>
          <a:prstGeom prst="rect">
            <a:avLst/>
          </a:prstGeom>
        </p:spPr>
      </p:pic>
      <p:pic>
        <p:nvPicPr>
          <p:cNvPr id="118" name="Picture 117" descr="Clipart - home icon">
            <a:extLst>
              <a:ext uri="{FF2B5EF4-FFF2-40B4-BE49-F238E27FC236}">
                <a16:creationId xmlns:a16="http://schemas.microsoft.com/office/drawing/2014/main" id="{DC58B920-B60F-3347-B403-ED81449DB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73010" y="5808411"/>
            <a:ext cx="647700" cy="64770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F630F97F-6176-B04D-A7D5-3CFC94446E9E}"/>
              </a:ext>
            </a:extLst>
          </p:cNvPr>
          <p:cNvSpPr/>
          <p:nvPr/>
        </p:nvSpPr>
        <p:spPr>
          <a:xfrm>
            <a:off x="10315409" y="5841447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 descr="tête de robot">
            <a:extLst>
              <a:ext uri="{FF2B5EF4-FFF2-40B4-BE49-F238E27FC236}">
                <a16:creationId xmlns:a16="http://schemas.microsoft.com/office/drawing/2014/main" id="{2950A0AA-C0BC-E945-AE19-CFF54EB2B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04956" y="5909844"/>
            <a:ext cx="528655" cy="52865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B7145363-63C5-FC4A-9FB3-B3013B085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8645" y="5919851"/>
            <a:ext cx="532027" cy="532027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28963D47-3AF5-7446-ADA3-669245F90233}"/>
              </a:ext>
            </a:extLst>
          </p:cNvPr>
          <p:cNvSpPr/>
          <p:nvPr/>
        </p:nvSpPr>
        <p:spPr>
          <a:xfrm>
            <a:off x="6831539" y="1187449"/>
            <a:ext cx="4394136" cy="3804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" name="Picture 142" descr="Globe Earth Green · Free vector graphic on Pixabay">
            <a:extLst>
              <a:ext uri="{FF2B5EF4-FFF2-40B4-BE49-F238E27FC236}">
                <a16:creationId xmlns:a16="http://schemas.microsoft.com/office/drawing/2014/main" id="{1C83A108-9690-ED47-897F-C0D35DD8D2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697939" y="5750007"/>
            <a:ext cx="714579" cy="665452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401DB1D-B581-6948-A157-2E41E225B146}"/>
              </a:ext>
            </a:extLst>
          </p:cNvPr>
          <p:cNvGrpSpPr/>
          <p:nvPr/>
        </p:nvGrpSpPr>
        <p:grpSpPr>
          <a:xfrm>
            <a:off x="8003677" y="5107688"/>
            <a:ext cx="581289" cy="562863"/>
            <a:chOff x="5083681" y="4718774"/>
            <a:chExt cx="815546" cy="808205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5B05D82-7D44-114E-AD0F-80C421823F84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8" name="Picture 147" descr="Clipart - Heart">
              <a:extLst>
                <a:ext uri="{FF2B5EF4-FFF2-40B4-BE49-F238E27FC236}">
                  <a16:creationId xmlns:a16="http://schemas.microsoft.com/office/drawing/2014/main" id="{724D9E6A-C643-F047-A90D-C33D0066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82745DD-222E-F742-BED2-B2A5795A6FAD}"/>
              </a:ext>
            </a:extLst>
          </p:cNvPr>
          <p:cNvSpPr txBox="1"/>
          <p:nvPr/>
        </p:nvSpPr>
        <p:spPr>
          <a:xfrm>
            <a:off x="7047324" y="17451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50" name="Picture 149" descr="Papierflieger / Paper Plane - Logo Design by PxlPirates on ...">
            <a:extLst>
              <a:ext uri="{FF2B5EF4-FFF2-40B4-BE49-F238E27FC236}">
                <a16:creationId xmlns:a16="http://schemas.microsoft.com/office/drawing/2014/main" id="{76C28626-89B3-AB4F-BD9F-127E276F3EA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525492" y="5237525"/>
            <a:ext cx="662768" cy="36360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0652357D-586F-A54A-AECB-BE959EA1E456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75029"/>
          <a:stretch/>
        </p:blipFill>
        <p:spPr>
          <a:xfrm>
            <a:off x="6897196" y="576716"/>
            <a:ext cx="4316064" cy="6203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8FBD8C-419D-3841-8F55-E9E285CD6F0F}"/>
              </a:ext>
            </a:extLst>
          </p:cNvPr>
          <p:cNvSpPr txBox="1"/>
          <p:nvPr/>
        </p:nvSpPr>
        <p:spPr>
          <a:xfrm>
            <a:off x="4864484" y="1193735"/>
            <a:ext cx="1680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Today’s</a:t>
            </a:r>
            <a:r>
              <a:rPr lang="zh-CN" altLang="en-US" sz="1100" dirty="0"/>
              <a:t> </a:t>
            </a:r>
            <a:r>
              <a:rPr lang="en-US" altLang="zh-CN" sz="1100" dirty="0"/>
              <a:t>share</a:t>
            </a:r>
            <a:endParaRPr lang="en-US" sz="11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4180874-DDD2-F84D-9143-79A9F47B73C3}"/>
              </a:ext>
            </a:extLst>
          </p:cNvPr>
          <p:cNvSpPr txBox="1"/>
          <p:nvPr/>
        </p:nvSpPr>
        <p:spPr>
          <a:xfrm>
            <a:off x="5216876" y="677486"/>
            <a:ext cx="49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09815-84A4-5543-91D6-0CB69298FE1B}"/>
              </a:ext>
            </a:extLst>
          </p:cNvPr>
          <p:cNvSpPr txBox="1"/>
          <p:nvPr/>
        </p:nvSpPr>
        <p:spPr>
          <a:xfrm>
            <a:off x="6831539" y="1257051"/>
            <a:ext cx="52935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SG" sz="2000" b="1" dirty="0"/>
              <a:t>/Navajo Word of the Day - "I Love You”</a:t>
            </a:r>
          </a:p>
          <a:p>
            <a:pPr algn="just" fontAlgn="base"/>
            <a:r>
              <a:rPr lang="en-US" altLang="zh-CN" sz="2000" b="1" dirty="0"/>
              <a:t>___________________________</a:t>
            </a:r>
            <a:endParaRPr lang="en-SG" sz="2000" b="1" dirty="0"/>
          </a:p>
          <a:p>
            <a:pPr algn="just" fontAlgn="base"/>
            <a:r>
              <a:rPr lang="en-SG" sz="1400" dirty="0"/>
              <a:t>Since today is Valentine's Day, I decided to make today's Navajo Word of the Day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Ayóó'ánííníshní</a:t>
            </a:r>
            <a:r>
              <a:rPr lang="en-SG" sz="1400" dirty="0"/>
              <a:t>,”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 which means,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"I Love You!"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As a bonus, I also include how you would say Valentine's Day in Navajo. So, there are two ways to say it. Some people say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Hajéí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means, "Remembering the Heart."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Other people say "</a:t>
            </a:r>
            <a:r>
              <a:rPr lang="en-SG" sz="1400" dirty="0" err="1"/>
              <a:t>Ayóó'ádajó'nínígíí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 "</a:t>
            </a:r>
            <a:r>
              <a:rPr lang="en-SG" sz="1400" dirty="0" err="1"/>
              <a:t>Rememberinng</a:t>
            </a:r>
            <a:r>
              <a:rPr lang="en-SG" sz="1400" dirty="0"/>
              <a:t> the Loved Ones!" Enjoy &amp; Happy Valentine's Day!</a:t>
            </a:r>
            <a:endParaRPr lang="en-SG" sz="14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AAFECF8-647D-E541-85B3-0FE2B3942BD7}"/>
              </a:ext>
            </a:extLst>
          </p:cNvPr>
          <p:cNvSpPr txBox="1"/>
          <p:nvPr/>
        </p:nvSpPr>
        <p:spPr>
          <a:xfrm>
            <a:off x="5927849" y="6460252"/>
            <a:ext cx="12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F4DDCB6-EA69-B947-BD37-775CF8ED19CB}"/>
              </a:ext>
            </a:extLst>
          </p:cNvPr>
          <p:cNvSpPr/>
          <p:nvPr/>
        </p:nvSpPr>
        <p:spPr>
          <a:xfrm>
            <a:off x="6092707" y="6010943"/>
            <a:ext cx="829404" cy="341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4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4079310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4079308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5779488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4381583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67532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7509931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99478" y="6051186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4079304" y="609217"/>
            <a:ext cx="4394136" cy="10131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3167" y="6061193"/>
            <a:ext cx="532027" cy="5320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9C8891-644C-AB43-9326-F7EABE059086}"/>
              </a:ext>
            </a:extLst>
          </p:cNvPr>
          <p:cNvSpPr txBox="1"/>
          <p:nvPr/>
        </p:nvSpPr>
        <p:spPr>
          <a:xfrm>
            <a:off x="5170149" y="931121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QUIZ</a:t>
            </a:r>
            <a:endParaRPr lang="en-US" dirty="0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892461" y="5891349"/>
            <a:ext cx="714579" cy="665452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3D3C0CC-726A-CC45-8FC4-D68E77FECDBE}"/>
              </a:ext>
            </a:extLst>
          </p:cNvPr>
          <p:cNvSpPr txBox="1"/>
          <p:nvPr/>
        </p:nvSpPr>
        <p:spPr>
          <a:xfrm>
            <a:off x="4241846" y="158793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7" name="Picture 46" descr="Privacy Awareness Week 2018 (14 – 20 May) | Office of the ...">
            <a:extLst>
              <a:ext uri="{FF2B5EF4-FFF2-40B4-BE49-F238E27FC236}">
                <a16:creationId xmlns:a16="http://schemas.microsoft.com/office/drawing/2014/main" id="{9FF2B6B0-660F-6A49-9865-885AEEBAC0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381583" y="849224"/>
            <a:ext cx="605922" cy="6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7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5091400-221B-BD4B-B94B-1148538C06BF}"/>
              </a:ext>
            </a:extLst>
          </p:cNvPr>
          <p:cNvSpPr/>
          <p:nvPr/>
        </p:nvSpPr>
        <p:spPr>
          <a:xfrm>
            <a:off x="956939" y="96833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E3EFC11-B773-224D-8335-327690633E55}"/>
              </a:ext>
            </a:extLst>
          </p:cNvPr>
          <p:cNvSpPr/>
          <p:nvPr/>
        </p:nvSpPr>
        <p:spPr>
          <a:xfrm>
            <a:off x="956937" y="5869863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399D4EA-DAAF-9344-85FF-AF6CAB6F1F4E}"/>
              </a:ext>
            </a:extLst>
          </p:cNvPr>
          <p:cNvSpPr/>
          <p:nvPr/>
        </p:nvSpPr>
        <p:spPr>
          <a:xfrm>
            <a:off x="2657117" y="5686983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Clipart - Magnifier">
            <a:extLst>
              <a:ext uri="{FF2B5EF4-FFF2-40B4-BE49-F238E27FC236}">
                <a16:creationId xmlns:a16="http://schemas.microsoft.com/office/drawing/2014/main" id="{371269C9-3740-0845-82BE-5CE0FDBB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259212" y="5964354"/>
            <a:ext cx="489026" cy="476469"/>
          </a:xfrm>
          <a:prstGeom prst="rect">
            <a:avLst/>
          </a:prstGeom>
        </p:spPr>
      </p:pic>
      <p:pic>
        <p:nvPicPr>
          <p:cNvPr id="118" name="Picture 117" descr="Clipart - home icon">
            <a:extLst>
              <a:ext uri="{FF2B5EF4-FFF2-40B4-BE49-F238E27FC236}">
                <a16:creationId xmlns:a16="http://schemas.microsoft.com/office/drawing/2014/main" id="{DC58B920-B60F-3347-B403-ED81449DB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45161" y="5836827"/>
            <a:ext cx="647700" cy="64770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F630F97F-6176-B04D-A7D5-3CFC94446E9E}"/>
              </a:ext>
            </a:extLst>
          </p:cNvPr>
          <p:cNvSpPr/>
          <p:nvPr/>
        </p:nvSpPr>
        <p:spPr>
          <a:xfrm>
            <a:off x="4387560" y="5869863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 descr="tête de robot">
            <a:extLst>
              <a:ext uri="{FF2B5EF4-FFF2-40B4-BE49-F238E27FC236}">
                <a16:creationId xmlns:a16="http://schemas.microsoft.com/office/drawing/2014/main" id="{2950A0AA-C0BC-E945-AE19-CFF54EB2B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977107" y="5938260"/>
            <a:ext cx="528655" cy="52865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B7145363-63C5-FC4A-9FB3-B3013B085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0796" y="5948267"/>
            <a:ext cx="532027" cy="532027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28963D47-3AF5-7446-ADA3-669245F90233}"/>
              </a:ext>
            </a:extLst>
          </p:cNvPr>
          <p:cNvSpPr/>
          <p:nvPr/>
        </p:nvSpPr>
        <p:spPr>
          <a:xfrm>
            <a:off x="903690" y="1215865"/>
            <a:ext cx="4394136" cy="3804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" name="Picture 142" descr="Globe Earth Green · Free vector graphic on Pixabay">
            <a:extLst>
              <a:ext uri="{FF2B5EF4-FFF2-40B4-BE49-F238E27FC236}">
                <a16:creationId xmlns:a16="http://schemas.microsoft.com/office/drawing/2014/main" id="{1C83A108-9690-ED47-897F-C0D35DD8D2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770090" y="5778423"/>
            <a:ext cx="714579" cy="665452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401DB1D-B581-6948-A157-2E41E225B146}"/>
              </a:ext>
            </a:extLst>
          </p:cNvPr>
          <p:cNvGrpSpPr/>
          <p:nvPr/>
        </p:nvGrpSpPr>
        <p:grpSpPr>
          <a:xfrm>
            <a:off x="2075828" y="5136104"/>
            <a:ext cx="581289" cy="562863"/>
            <a:chOff x="5083681" y="4718774"/>
            <a:chExt cx="815546" cy="808205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5B05D82-7D44-114E-AD0F-80C421823F84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8" name="Picture 147" descr="Clipart - Heart">
              <a:extLst>
                <a:ext uri="{FF2B5EF4-FFF2-40B4-BE49-F238E27FC236}">
                  <a16:creationId xmlns:a16="http://schemas.microsoft.com/office/drawing/2014/main" id="{724D9E6A-C643-F047-A90D-C33D0066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82745DD-222E-F742-BED2-B2A5795A6FAD}"/>
              </a:ext>
            </a:extLst>
          </p:cNvPr>
          <p:cNvSpPr txBox="1"/>
          <p:nvPr/>
        </p:nvSpPr>
        <p:spPr>
          <a:xfrm>
            <a:off x="1119475" y="45867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50" name="Picture 149" descr="Papierflieger / Paper Plane - Logo Design by PxlPirates on ...">
            <a:extLst>
              <a:ext uri="{FF2B5EF4-FFF2-40B4-BE49-F238E27FC236}">
                <a16:creationId xmlns:a16="http://schemas.microsoft.com/office/drawing/2014/main" id="{76C28626-89B3-AB4F-BD9F-127E276F3E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597643" y="5265941"/>
            <a:ext cx="662768" cy="36360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0652357D-586F-A54A-AECB-BE959EA1E45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75029"/>
          <a:stretch/>
        </p:blipFill>
        <p:spPr>
          <a:xfrm>
            <a:off x="969347" y="605132"/>
            <a:ext cx="4316064" cy="6203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B09815-84A4-5543-91D6-0CB69298FE1B}"/>
              </a:ext>
            </a:extLst>
          </p:cNvPr>
          <p:cNvSpPr txBox="1"/>
          <p:nvPr/>
        </p:nvSpPr>
        <p:spPr>
          <a:xfrm>
            <a:off x="480620" y="1286738"/>
            <a:ext cx="529351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SG" sz="1400" b="1" dirty="0"/>
              <a:t>/Navajo Word of the Day - "I Love You”</a:t>
            </a:r>
          </a:p>
          <a:p>
            <a:pPr algn="just" fontAlgn="base"/>
            <a:r>
              <a:rPr lang="en-SG" sz="1400" dirty="0"/>
              <a:t>Since today is Valentine's Day, I decided to make today's Navajo Word of the Day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Ayóó'ánííníshní</a:t>
            </a:r>
            <a:r>
              <a:rPr lang="en-SG" sz="1400" dirty="0"/>
              <a:t>,”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 which means,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"I Love You!"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As a bonus, I also include how you would say Valentine's Day in Navajo. So, there are two ways to say it. Some people say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Hajéí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means, "Remembering the Heart."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Other people say "</a:t>
            </a:r>
            <a:r>
              <a:rPr lang="en-SG" sz="1400" dirty="0" err="1"/>
              <a:t>Ayóó'ádajó'nínígíí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 "</a:t>
            </a:r>
            <a:r>
              <a:rPr lang="en-SG" sz="1400" dirty="0" err="1"/>
              <a:t>Rememberinng</a:t>
            </a:r>
            <a:r>
              <a:rPr lang="en-SG" sz="1400" dirty="0"/>
              <a:t> the Loved Ones!" Enjoy &amp; Happy Valentine's Day!</a:t>
            </a:r>
            <a:endParaRPr lang="en-SG" sz="14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AAFECF8-647D-E541-85B3-0FE2B3942BD7}"/>
              </a:ext>
            </a:extLst>
          </p:cNvPr>
          <p:cNvSpPr txBox="1"/>
          <p:nvPr/>
        </p:nvSpPr>
        <p:spPr>
          <a:xfrm>
            <a:off x="5415751" y="5795271"/>
            <a:ext cx="12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F4DDCB6-EA69-B947-BD37-775CF8ED19CB}"/>
              </a:ext>
            </a:extLst>
          </p:cNvPr>
          <p:cNvSpPr/>
          <p:nvPr/>
        </p:nvSpPr>
        <p:spPr>
          <a:xfrm>
            <a:off x="4387560" y="5345962"/>
            <a:ext cx="2022453" cy="341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8A32F4-6C98-C446-B10E-10154728FE26}"/>
              </a:ext>
            </a:extLst>
          </p:cNvPr>
          <p:cNvSpPr/>
          <p:nvPr/>
        </p:nvSpPr>
        <p:spPr>
          <a:xfrm>
            <a:off x="3367360" y="5136104"/>
            <a:ext cx="1026127" cy="65916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6758D9-5E08-B044-B101-F54BC184A898}"/>
              </a:ext>
            </a:extLst>
          </p:cNvPr>
          <p:cNvSpPr/>
          <p:nvPr/>
        </p:nvSpPr>
        <p:spPr>
          <a:xfrm>
            <a:off x="6591897" y="290167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4588F8-7FD8-C747-AD2C-982FC1E9CDA3}"/>
              </a:ext>
            </a:extLst>
          </p:cNvPr>
          <p:cNvSpPr/>
          <p:nvPr/>
        </p:nvSpPr>
        <p:spPr>
          <a:xfrm>
            <a:off x="6591897" y="5928553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2E3A98-410E-2643-B772-A62F64711E7C}"/>
              </a:ext>
            </a:extLst>
          </p:cNvPr>
          <p:cNvSpPr/>
          <p:nvPr/>
        </p:nvSpPr>
        <p:spPr>
          <a:xfrm>
            <a:off x="8292077" y="5745673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Clipart - Magnifier">
            <a:extLst>
              <a:ext uri="{FF2B5EF4-FFF2-40B4-BE49-F238E27FC236}">
                <a16:creationId xmlns:a16="http://schemas.microsoft.com/office/drawing/2014/main" id="{B0802E2C-E608-494D-8C69-6C86306A0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894172" y="6023044"/>
            <a:ext cx="489026" cy="476469"/>
          </a:xfrm>
          <a:prstGeom prst="rect">
            <a:avLst/>
          </a:prstGeom>
        </p:spPr>
      </p:pic>
      <p:pic>
        <p:nvPicPr>
          <p:cNvPr id="52" name="Picture 51" descr="Clipart - home icon">
            <a:extLst>
              <a:ext uri="{FF2B5EF4-FFF2-40B4-BE49-F238E27FC236}">
                <a16:creationId xmlns:a16="http://schemas.microsoft.com/office/drawing/2014/main" id="{06FFC1A0-EEA6-264C-877F-1DB73C12A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80121" y="5895517"/>
            <a:ext cx="647700" cy="6477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99EA0CD-6FAD-2342-9F51-9A2DEF91A242}"/>
              </a:ext>
            </a:extLst>
          </p:cNvPr>
          <p:cNvSpPr/>
          <p:nvPr/>
        </p:nvSpPr>
        <p:spPr>
          <a:xfrm>
            <a:off x="10022520" y="5928553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tête de robot">
            <a:extLst>
              <a:ext uri="{FF2B5EF4-FFF2-40B4-BE49-F238E27FC236}">
                <a16:creationId xmlns:a16="http://schemas.microsoft.com/office/drawing/2014/main" id="{B1B7B4D0-9928-2247-83D3-F0651D08F0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12067" y="5996950"/>
            <a:ext cx="528655" cy="5286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E4A4349-CBDE-C647-884C-9C94566FF9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5756" y="6006957"/>
            <a:ext cx="532027" cy="53202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E6C51E0-C1C2-4D4B-BC8C-E261CCBF2656}"/>
              </a:ext>
            </a:extLst>
          </p:cNvPr>
          <p:cNvSpPr/>
          <p:nvPr/>
        </p:nvSpPr>
        <p:spPr>
          <a:xfrm>
            <a:off x="6538650" y="1274555"/>
            <a:ext cx="4394136" cy="3804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57" descr="Globe Earth Green · Free vector graphic on Pixabay">
            <a:extLst>
              <a:ext uri="{FF2B5EF4-FFF2-40B4-BE49-F238E27FC236}">
                <a16:creationId xmlns:a16="http://schemas.microsoft.com/office/drawing/2014/main" id="{2CC8F64A-268F-2C48-B40C-980701E627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405050" y="5837113"/>
            <a:ext cx="714579" cy="66545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3FD3300-51A9-1D45-AD0B-AEEBABBCD23D}"/>
              </a:ext>
            </a:extLst>
          </p:cNvPr>
          <p:cNvGrpSpPr/>
          <p:nvPr/>
        </p:nvGrpSpPr>
        <p:grpSpPr>
          <a:xfrm>
            <a:off x="7710788" y="5194794"/>
            <a:ext cx="581289" cy="562863"/>
            <a:chOff x="5083681" y="4718774"/>
            <a:chExt cx="815546" cy="80820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EC25D18-2611-DB4E-9B38-879C1B1701BC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1" name="Picture 60" descr="Clipart - Heart">
              <a:extLst>
                <a:ext uri="{FF2B5EF4-FFF2-40B4-BE49-F238E27FC236}">
                  <a16:creationId xmlns:a16="http://schemas.microsoft.com/office/drawing/2014/main" id="{6DE91EDF-4719-E441-84B4-07675B9C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D385646-FF03-9144-8906-F771F148F18C}"/>
              </a:ext>
            </a:extLst>
          </p:cNvPr>
          <p:cNvSpPr txBox="1"/>
          <p:nvPr/>
        </p:nvSpPr>
        <p:spPr>
          <a:xfrm>
            <a:off x="6754435" y="104557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3" name="Picture 62" descr="Papierflieger / Paper Plane - Logo Design by PxlPirates on ...">
            <a:extLst>
              <a:ext uri="{FF2B5EF4-FFF2-40B4-BE49-F238E27FC236}">
                <a16:creationId xmlns:a16="http://schemas.microsoft.com/office/drawing/2014/main" id="{9D2745DA-4A80-3042-A963-3796755437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232603" y="5324631"/>
            <a:ext cx="662768" cy="36360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A6EB378-189F-B148-A43B-A7A34DC9EFC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75029"/>
          <a:stretch/>
        </p:blipFill>
        <p:spPr>
          <a:xfrm>
            <a:off x="6604307" y="663822"/>
            <a:ext cx="4316064" cy="62032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E98FBC7-F00F-9F45-B5E5-1AD0DE615CEE}"/>
              </a:ext>
            </a:extLst>
          </p:cNvPr>
          <p:cNvSpPr txBox="1"/>
          <p:nvPr/>
        </p:nvSpPr>
        <p:spPr>
          <a:xfrm>
            <a:off x="6115580" y="1345428"/>
            <a:ext cx="52935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"</a:t>
            </a:r>
            <a:r>
              <a:rPr lang="en-SG" sz="1400" dirty="0" err="1"/>
              <a:t>Hajéí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means, "Remembering the Heart." </a:t>
            </a:r>
          </a:p>
          <a:p>
            <a:pPr algn="just" fontAlgn="base"/>
            <a:endParaRPr lang="en-SG" sz="1400" dirty="0"/>
          </a:p>
          <a:p>
            <a:pPr algn="just" fontAlgn="base"/>
            <a:r>
              <a:rPr lang="en-SG" sz="1400" dirty="0"/>
              <a:t>Other people say "</a:t>
            </a:r>
            <a:r>
              <a:rPr lang="en-SG" sz="1400" dirty="0" err="1"/>
              <a:t>Ayóó'ádajó'nínígíí</a:t>
            </a:r>
            <a:r>
              <a:rPr lang="en-SG" sz="1400" dirty="0"/>
              <a:t> </a:t>
            </a:r>
            <a:r>
              <a:rPr lang="en-SG" sz="1400" dirty="0" err="1"/>
              <a:t>Béédahaniih</a:t>
            </a:r>
            <a:r>
              <a:rPr lang="en-SG" sz="1400" dirty="0"/>
              <a:t>," which means "</a:t>
            </a:r>
            <a:r>
              <a:rPr lang="en-SG" sz="1400" dirty="0" err="1"/>
              <a:t>Rememberinng</a:t>
            </a:r>
            <a:r>
              <a:rPr lang="en-SG" sz="1400" dirty="0"/>
              <a:t> the Loved Ones!" Enjoy &amp; Happy Valentine's Day!</a:t>
            </a:r>
            <a:endParaRPr lang="en-SG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BECF74-67BF-6141-80BF-E120BF25841B}"/>
              </a:ext>
            </a:extLst>
          </p:cNvPr>
          <p:cNvSpPr txBox="1"/>
          <p:nvPr/>
        </p:nvSpPr>
        <p:spPr>
          <a:xfrm>
            <a:off x="11050711" y="5853961"/>
            <a:ext cx="12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DCCC0ED-ED2C-6947-AF64-EA9F4525D0DF}"/>
              </a:ext>
            </a:extLst>
          </p:cNvPr>
          <p:cNvSpPr/>
          <p:nvPr/>
        </p:nvSpPr>
        <p:spPr>
          <a:xfrm>
            <a:off x="9002320" y="5194794"/>
            <a:ext cx="1026127" cy="65916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9866593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B79A1E4B-A684-214E-AB3B-219CC8AE2FF4}"/>
              </a:ext>
            </a:extLst>
          </p:cNvPr>
          <p:cNvGrpSpPr/>
          <p:nvPr/>
        </p:nvGrpSpPr>
        <p:grpSpPr>
          <a:xfrm>
            <a:off x="5619140" y="522828"/>
            <a:ext cx="476860" cy="458707"/>
            <a:chOff x="5083681" y="4718774"/>
            <a:chExt cx="815546" cy="80820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80503-FD2B-434C-8FDF-47E85DDA4F0D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Picture 41" descr="Clipart - Heart">
              <a:extLst>
                <a:ext uri="{FF2B5EF4-FFF2-40B4-BE49-F238E27FC236}">
                  <a16:creationId xmlns:a16="http://schemas.microsoft.com/office/drawing/2014/main" id="{CEB9B597-62C3-5041-B2E6-5C7A07A43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5242287" y="4905860"/>
              <a:ext cx="498334" cy="434031"/>
            </a:xfrm>
            <a:prstGeom prst="rect">
              <a:avLst/>
            </a:prstGeom>
            <a:noFill/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3E37164-1056-CA4D-96B9-927287EE58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0103" y="6069742"/>
            <a:ext cx="527711" cy="52771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B1D52F3-5B6E-BE47-BB8A-E8FCB314C92C}"/>
              </a:ext>
            </a:extLst>
          </p:cNvPr>
          <p:cNvSpPr/>
          <p:nvPr/>
        </p:nvSpPr>
        <p:spPr>
          <a:xfrm>
            <a:off x="1078502" y="158971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99682E-0AA3-9D4E-8E80-F323FAF0993C}"/>
              </a:ext>
            </a:extLst>
          </p:cNvPr>
          <p:cNvSpPr/>
          <p:nvPr/>
        </p:nvSpPr>
        <p:spPr>
          <a:xfrm>
            <a:off x="2336807" y="859328"/>
            <a:ext cx="1824270" cy="17836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Clipart - stylized cat">
            <a:extLst>
              <a:ext uri="{FF2B5EF4-FFF2-40B4-BE49-F238E27FC236}">
                <a16:creationId xmlns:a16="http://schemas.microsoft.com/office/drawing/2014/main" id="{768BADD4-3D3D-7040-BE2A-4A855C0F40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844315" y="1176567"/>
            <a:ext cx="809253" cy="114917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E48C0AE-36A2-994E-8FDF-A452FE219AFF}"/>
              </a:ext>
            </a:extLst>
          </p:cNvPr>
          <p:cNvSpPr txBox="1"/>
          <p:nvPr/>
        </p:nvSpPr>
        <p:spPr>
          <a:xfrm>
            <a:off x="2627325" y="2735200"/>
            <a:ext cx="172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Alice</a:t>
            </a:r>
            <a:r>
              <a:rPr lang="zh-CN" altLang="en-US" sz="2400" dirty="0"/>
              <a:t> </a:t>
            </a:r>
            <a:r>
              <a:rPr lang="en-US" altLang="zh-CN" sz="2400" dirty="0"/>
              <a:t>Lee</a:t>
            </a:r>
            <a:endParaRPr lang="en-US" sz="2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2C6BBFA-F29C-EB43-99AA-F0E85C14E33E}"/>
              </a:ext>
            </a:extLst>
          </p:cNvPr>
          <p:cNvSpPr/>
          <p:nvPr/>
        </p:nvSpPr>
        <p:spPr>
          <a:xfrm>
            <a:off x="3042733" y="3264452"/>
            <a:ext cx="662463" cy="271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1" name="Picture 50" descr="File:Creative-Tail-Objects-gift.svg - Wikimedia Commons">
            <a:extLst>
              <a:ext uri="{FF2B5EF4-FFF2-40B4-BE49-F238E27FC236}">
                <a16:creationId xmlns:a16="http://schemas.microsoft.com/office/drawing/2014/main" id="{1A104813-5942-AE4F-BFF0-0D1D9DE972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2778680" y="3205486"/>
            <a:ext cx="406833" cy="40683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D36C7FB7-ED64-874C-BE1A-F4D7ABE10326}"/>
              </a:ext>
            </a:extLst>
          </p:cNvPr>
          <p:cNvGrpSpPr/>
          <p:nvPr/>
        </p:nvGrpSpPr>
        <p:grpSpPr>
          <a:xfrm>
            <a:off x="4662633" y="516116"/>
            <a:ext cx="476860" cy="458707"/>
            <a:chOff x="5083681" y="4718774"/>
            <a:chExt cx="815546" cy="80820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C86499D-5368-CE47-B696-6F3C962A2937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Picture 57" descr="Clipart - Heart">
              <a:extLst>
                <a:ext uri="{FF2B5EF4-FFF2-40B4-BE49-F238E27FC236}">
                  <a16:creationId xmlns:a16="http://schemas.microsoft.com/office/drawing/2014/main" id="{6C10BC11-7FDB-9240-982F-7C391FC5B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5255813" y="4913833"/>
              <a:ext cx="498334" cy="434031"/>
            </a:xfrm>
            <a:prstGeom prst="rect">
              <a:avLst/>
            </a:prstGeom>
          </p:spPr>
        </p:pic>
      </p:grp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D31A69F-57C3-DB46-A61E-4AD866E736E5}"/>
              </a:ext>
            </a:extLst>
          </p:cNvPr>
          <p:cNvSpPr/>
          <p:nvPr/>
        </p:nvSpPr>
        <p:spPr>
          <a:xfrm>
            <a:off x="1453190" y="3861455"/>
            <a:ext cx="3661911" cy="266757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YOUR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SG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PICTURE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42322C-FDCB-534B-8A16-8437D9D0FCB7}"/>
              </a:ext>
            </a:extLst>
          </p:cNvPr>
          <p:cNvGrpSpPr/>
          <p:nvPr/>
        </p:nvGrpSpPr>
        <p:grpSpPr>
          <a:xfrm>
            <a:off x="1078500" y="5749121"/>
            <a:ext cx="4340889" cy="848332"/>
            <a:chOff x="1078500" y="5749121"/>
            <a:chExt cx="4340889" cy="8483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15A231-58C1-6048-BC78-E1FB10734BE9}"/>
                </a:ext>
              </a:extLst>
            </p:cNvPr>
            <p:cNvSpPr/>
            <p:nvPr/>
          </p:nvSpPr>
          <p:spPr>
            <a:xfrm>
              <a:off x="1078500" y="5932001"/>
              <a:ext cx="4340889" cy="665452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D8A2B7D-1178-744B-A42C-6BBAE6535F22}"/>
                </a:ext>
              </a:extLst>
            </p:cNvPr>
            <p:cNvSpPr/>
            <p:nvPr/>
          </p:nvSpPr>
          <p:spPr>
            <a:xfrm>
              <a:off x="2778680" y="5749121"/>
              <a:ext cx="940526" cy="8483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Globe Earth Green · Free vector graphic on Pixabay">
              <a:extLst>
                <a:ext uri="{FF2B5EF4-FFF2-40B4-BE49-F238E27FC236}">
                  <a16:creationId xmlns:a16="http://schemas.microsoft.com/office/drawing/2014/main" id="{BD9E1155-7489-2E4E-A19B-55ABD376F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891653" y="5840561"/>
              <a:ext cx="714579" cy="665452"/>
            </a:xfrm>
            <a:prstGeom prst="rect">
              <a:avLst/>
            </a:prstGeom>
          </p:spPr>
        </p:pic>
        <p:pic>
          <p:nvPicPr>
            <p:cNvPr id="38" name="Picture 37" descr="Clipart - Magnifier">
              <a:extLst>
                <a:ext uri="{FF2B5EF4-FFF2-40B4-BE49-F238E27FC236}">
                  <a16:creationId xmlns:a16="http://schemas.microsoft.com/office/drawing/2014/main" id="{1DAD8535-E330-CF47-879C-827DCB1B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1380775" y="6026492"/>
              <a:ext cx="489026" cy="476469"/>
            </a:xfrm>
            <a:prstGeom prst="rect">
              <a:avLst/>
            </a:prstGeom>
          </p:spPr>
        </p:pic>
        <p:pic>
          <p:nvPicPr>
            <p:cNvPr id="43" name="Picture 42" descr="Clipart - home icon">
              <a:extLst>
                <a:ext uri="{FF2B5EF4-FFF2-40B4-BE49-F238E27FC236}">
                  <a16:creationId xmlns:a16="http://schemas.microsoft.com/office/drawing/2014/main" id="{E6902810-76B0-614A-A123-AA40F159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766724" y="5898965"/>
              <a:ext cx="647700" cy="6477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09D2D36-9524-1248-82A8-B703C5858AC3}"/>
                </a:ext>
              </a:extLst>
            </p:cNvPr>
            <p:cNvSpPr/>
            <p:nvPr/>
          </p:nvSpPr>
          <p:spPr>
            <a:xfrm>
              <a:off x="4509123" y="5932001"/>
              <a:ext cx="783880" cy="66545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tête de robot">
              <a:extLst>
                <a:ext uri="{FF2B5EF4-FFF2-40B4-BE49-F238E27FC236}">
                  <a16:creationId xmlns:a16="http://schemas.microsoft.com/office/drawing/2014/main" id="{37196430-16BB-F64D-BE14-A950C06A2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2098670" y="6000398"/>
              <a:ext cx="528655" cy="52865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9DEDBF2-C785-E44E-A73A-15C48BB7B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62633" y="6018954"/>
              <a:ext cx="527711" cy="527711"/>
            </a:xfrm>
            <a:prstGeom prst="rect">
              <a:avLst/>
            </a:prstGeom>
          </p:spPr>
        </p:pic>
      </p:grpSp>
      <p:sp>
        <p:nvSpPr>
          <p:cNvPr id="60" name="Alternate Process 59">
            <a:extLst>
              <a:ext uri="{FF2B5EF4-FFF2-40B4-BE49-F238E27FC236}">
                <a16:creationId xmlns:a16="http://schemas.microsoft.com/office/drawing/2014/main" id="{05810D63-8552-4E4E-8DDA-9FAC9ED2BD2E}"/>
              </a:ext>
            </a:extLst>
          </p:cNvPr>
          <p:cNvSpPr/>
          <p:nvPr/>
        </p:nvSpPr>
        <p:spPr>
          <a:xfrm>
            <a:off x="6772611" y="8825"/>
            <a:ext cx="3661911" cy="266757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YOUR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SG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PICTURE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9F0E6-486D-C847-99DE-8CEFA3994887}"/>
              </a:ext>
            </a:extLst>
          </p:cNvPr>
          <p:cNvSpPr/>
          <p:nvPr/>
        </p:nvSpPr>
        <p:spPr>
          <a:xfrm>
            <a:off x="6890987" y="2877331"/>
            <a:ext cx="1655805" cy="1421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500</a:t>
            </a:r>
          </a:p>
          <a:p>
            <a:pPr algn="ctr"/>
            <a:r>
              <a:rPr lang="en-US" altLang="zh-CN" dirty="0"/>
              <a:t>Donation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672F8E-497D-0E4A-95F3-6431DF22D2EA}"/>
              </a:ext>
            </a:extLst>
          </p:cNvPr>
          <p:cNvSpPr/>
          <p:nvPr/>
        </p:nvSpPr>
        <p:spPr>
          <a:xfrm>
            <a:off x="8628153" y="2877331"/>
            <a:ext cx="1655805" cy="1421027"/>
          </a:xfrm>
          <a:prstGeom prst="rect">
            <a:avLst/>
          </a:prstGeom>
          <a:solidFill>
            <a:srgbClr val="75D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Trips</a:t>
            </a:r>
            <a:r>
              <a:rPr lang="zh-CN" altLang="en-US" dirty="0"/>
              <a:t> </a:t>
            </a:r>
            <a:endParaRPr lang="en-SG" altLang="zh-CN" dirty="0"/>
          </a:p>
          <a:p>
            <a:pPr algn="ctr"/>
            <a:r>
              <a:rPr lang="en-US" altLang="zh-CN" dirty="0"/>
              <a:t>Claimed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851C96-264D-4A40-885E-CE17FBDD2A13}"/>
              </a:ext>
            </a:extLst>
          </p:cNvPr>
          <p:cNvSpPr/>
          <p:nvPr/>
        </p:nvSpPr>
        <p:spPr>
          <a:xfrm>
            <a:off x="6890986" y="4389798"/>
            <a:ext cx="1655805" cy="1421027"/>
          </a:xfrm>
          <a:prstGeom prst="rect">
            <a:avLst/>
          </a:prstGeom>
          <a:solidFill>
            <a:srgbClr val="E34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45</a:t>
            </a:r>
            <a:r>
              <a:rPr lang="zh-CN" altLang="en-US" dirty="0"/>
              <a:t> </a:t>
            </a:r>
            <a:r>
              <a:rPr lang="en-US" altLang="zh-CN" dirty="0"/>
              <a:t>Countries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Footprint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C85531-02FA-5C4E-AB55-94BCB52A8385}"/>
              </a:ext>
            </a:extLst>
          </p:cNvPr>
          <p:cNvSpPr/>
          <p:nvPr/>
        </p:nvSpPr>
        <p:spPr>
          <a:xfrm>
            <a:off x="8639647" y="4397024"/>
            <a:ext cx="1655805" cy="1421027"/>
          </a:xfrm>
          <a:prstGeom prst="rect">
            <a:avLst/>
          </a:prstGeom>
          <a:solidFill>
            <a:srgbClr val="6A8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500</a:t>
            </a:r>
          </a:p>
          <a:p>
            <a:pPr algn="ctr"/>
            <a:r>
              <a:rPr lang="en-US" altLang="zh-CN" dirty="0"/>
              <a:t>Donation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5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9866593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BEA924-3B21-F14B-9B89-46146F24C55A}"/>
              </a:ext>
            </a:extLst>
          </p:cNvPr>
          <p:cNvSpPr/>
          <p:nvPr/>
        </p:nvSpPr>
        <p:spPr>
          <a:xfrm>
            <a:off x="9865370" y="513321"/>
            <a:ext cx="662463" cy="271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FD425-CD14-4448-8323-0AE22841B399}"/>
              </a:ext>
            </a:extLst>
          </p:cNvPr>
          <p:cNvSpPr/>
          <p:nvPr/>
        </p:nvSpPr>
        <p:spPr>
          <a:xfrm>
            <a:off x="6435970" y="1248032"/>
            <a:ext cx="4340889" cy="47347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File:Creative-Tail-Objects-gift.svg - Wikimedia Commons">
            <a:extLst>
              <a:ext uri="{FF2B5EF4-FFF2-40B4-BE49-F238E27FC236}">
                <a16:creationId xmlns:a16="http://schemas.microsoft.com/office/drawing/2014/main" id="{8CE31594-C44E-9C49-88C2-17C61AF68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982758" y="537782"/>
            <a:ext cx="929601" cy="929601"/>
          </a:xfrm>
          <a:prstGeom prst="rect">
            <a:avLst/>
          </a:prstGeom>
        </p:spPr>
      </p:pic>
      <p:pic>
        <p:nvPicPr>
          <p:cNvPr id="20" name="Picture 19" descr="File:Creative-Tail-Objects-gift.svg - Wikimedia Commons">
            <a:extLst>
              <a:ext uri="{FF2B5EF4-FFF2-40B4-BE49-F238E27FC236}">
                <a16:creationId xmlns:a16="http://schemas.microsoft.com/office/drawing/2014/main" id="{D28F80BC-A668-304B-A313-ABE06B11A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589328" y="445531"/>
            <a:ext cx="406833" cy="4068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246454" y="5891349"/>
            <a:ext cx="714579" cy="665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4AB715-9D3A-EA4B-B9F2-70D79C912AC2}"/>
              </a:ext>
            </a:extLst>
          </p:cNvPr>
          <p:cNvSpPr txBox="1"/>
          <p:nvPr/>
        </p:nvSpPr>
        <p:spPr>
          <a:xfrm>
            <a:off x="6546486" y="273812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DF2E74BB-770A-7E4A-9EB2-03F2639BF4A8}"/>
              </a:ext>
            </a:extLst>
          </p:cNvPr>
          <p:cNvSpPr/>
          <p:nvPr/>
        </p:nvSpPr>
        <p:spPr>
          <a:xfrm>
            <a:off x="6738245" y="1650263"/>
            <a:ext cx="1741112" cy="15137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lternate Process 23">
            <a:extLst>
              <a:ext uri="{FF2B5EF4-FFF2-40B4-BE49-F238E27FC236}">
                <a16:creationId xmlns:a16="http://schemas.microsoft.com/office/drawing/2014/main" id="{BE8EB728-9141-1845-BBAB-5AF2D1A3C442}"/>
              </a:ext>
            </a:extLst>
          </p:cNvPr>
          <p:cNvSpPr/>
          <p:nvPr/>
        </p:nvSpPr>
        <p:spPr>
          <a:xfrm>
            <a:off x="8718772" y="1650263"/>
            <a:ext cx="1741112" cy="15137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lternate Process 24">
            <a:extLst>
              <a:ext uri="{FF2B5EF4-FFF2-40B4-BE49-F238E27FC236}">
                <a16:creationId xmlns:a16="http://schemas.microsoft.com/office/drawing/2014/main" id="{C0479281-C215-1E42-A572-80E8461E2FA1}"/>
              </a:ext>
            </a:extLst>
          </p:cNvPr>
          <p:cNvSpPr/>
          <p:nvPr/>
        </p:nvSpPr>
        <p:spPr>
          <a:xfrm>
            <a:off x="6738245" y="3604277"/>
            <a:ext cx="1741112" cy="15137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9B231B79-FAAF-284B-8E79-8374D924A6E8}"/>
              </a:ext>
            </a:extLst>
          </p:cNvPr>
          <p:cNvSpPr/>
          <p:nvPr/>
        </p:nvSpPr>
        <p:spPr>
          <a:xfrm>
            <a:off x="8749467" y="3595992"/>
            <a:ext cx="1741112" cy="151370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Muoversi a Malta - Vivere a Malta">
            <a:extLst>
              <a:ext uri="{FF2B5EF4-FFF2-40B4-BE49-F238E27FC236}">
                <a16:creationId xmlns:a16="http://schemas.microsoft.com/office/drawing/2014/main" id="{33BCD08B-E4FE-DA48-8FD6-B13AD710CC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044199" y="3722386"/>
            <a:ext cx="1151647" cy="9597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700F265-7C98-4141-9B2E-D9A39726DC73}"/>
              </a:ext>
            </a:extLst>
          </p:cNvPr>
          <p:cNvSpPr txBox="1"/>
          <p:nvPr/>
        </p:nvSpPr>
        <p:spPr>
          <a:xfrm>
            <a:off x="9124194" y="4757394"/>
            <a:ext cx="1530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10000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960E0B-5373-F040-8904-76D0989B1D3B}"/>
              </a:ext>
            </a:extLst>
          </p:cNvPr>
          <p:cNvSpPr/>
          <p:nvPr/>
        </p:nvSpPr>
        <p:spPr>
          <a:xfrm>
            <a:off x="7044320" y="2011385"/>
            <a:ext cx="1128962" cy="49427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243667-4D91-AF4D-B787-082F6B0B18CF}"/>
              </a:ext>
            </a:extLst>
          </p:cNvPr>
          <p:cNvSpPr txBox="1"/>
          <p:nvPr/>
        </p:nvSpPr>
        <p:spPr>
          <a:xfrm>
            <a:off x="7219275" y="2685947"/>
            <a:ext cx="91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50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A4F858-9341-604B-B0AB-3B7FE1C33E9D}"/>
              </a:ext>
            </a:extLst>
          </p:cNvPr>
          <p:cNvSpPr/>
          <p:nvPr/>
        </p:nvSpPr>
        <p:spPr>
          <a:xfrm>
            <a:off x="9124194" y="2053008"/>
            <a:ext cx="1071652" cy="411023"/>
          </a:xfrm>
          <a:prstGeom prst="rect">
            <a:avLst/>
          </a:prstGeom>
          <a:solidFill>
            <a:srgbClr val="D61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EA2752-FAED-6B48-8524-333BE00C8AFD}"/>
              </a:ext>
            </a:extLst>
          </p:cNvPr>
          <p:cNvSpPr txBox="1"/>
          <p:nvPr/>
        </p:nvSpPr>
        <p:spPr>
          <a:xfrm>
            <a:off x="9234804" y="2628779"/>
            <a:ext cx="91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100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  <p:pic>
        <p:nvPicPr>
          <p:cNvPr id="35" name="Picture 34" descr="Clipart - Door">
            <a:extLst>
              <a:ext uri="{FF2B5EF4-FFF2-40B4-BE49-F238E27FC236}">
                <a16:creationId xmlns:a16="http://schemas.microsoft.com/office/drawing/2014/main" id="{E8429D8E-5AE5-2F48-88E5-142AA74B3E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108908" y="3722386"/>
            <a:ext cx="1064374" cy="88223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6AD59A-030F-0946-BA32-6678D7AE5F9A}"/>
              </a:ext>
            </a:extLst>
          </p:cNvPr>
          <p:cNvSpPr txBox="1"/>
          <p:nvPr/>
        </p:nvSpPr>
        <p:spPr>
          <a:xfrm>
            <a:off x="7219274" y="4606981"/>
            <a:ext cx="91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200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points</a:t>
            </a:r>
            <a:endParaRPr lang="en-US" sz="120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CC04AF6-5122-724B-AA94-AA7FAFB5B8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7251" y="6024422"/>
            <a:ext cx="582563" cy="5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5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AE936-898A-7045-93CA-CC7917136002}"/>
              </a:ext>
            </a:extLst>
          </p:cNvPr>
          <p:cNvSpPr/>
          <p:nvPr/>
        </p:nvSpPr>
        <p:spPr>
          <a:xfrm>
            <a:off x="1195753" y="209759"/>
            <a:ext cx="4340889" cy="643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CC0903-3E3B-1149-9A5A-BD182D2440BE}"/>
              </a:ext>
            </a:extLst>
          </p:cNvPr>
          <p:cNvSpPr/>
          <p:nvPr/>
        </p:nvSpPr>
        <p:spPr>
          <a:xfrm>
            <a:off x="1497204" y="703385"/>
            <a:ext cx="1778559" cy="2944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CC637-652F-554E-96E5-1925C160FDBB}"/>
              </a:ext>
            </a:extLst>
          </p:cNvPr>
          <p:cNvSpPr/>
          <p:nvPr/>
        </p:nvSpPr>
        <p:spPr>
          <a:xfrm>
            <a:off x="3366197" y="703386"/>
            <a:ext cx="1848897" cy="15072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4AEBE-4B62-1A44-91E6-70264A13F75F}"/>
              </a:ext>
            </a:extLst>
          </p:cNvPr>
          <p:cNvSpPr/>
          <p:nvPr/>
        </p:nvSpPr>
        <p:spPr>
          <a:xfrm>
            <a:off x="3366196" y="2301073"/>
            <a:ext cx="1848897" cy="1346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6ADF19-2D54-EE4B-A5BF-FC768CE64137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07C56-2028-7B45-9FE4-02E3A6431A89}"/>
              </a:ext>
            </a:extLst>
          </p:cNvPr>
          <p:cNvSpPr/>
          <p:nvPr/>
        </p:nvSpPr>
        <p:spPr>
          <a:xfrm>
            <a:off x="7372980" y="1266091"/>
            <a:ext cx="2466872" cy="24015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lipart - Earth Globe Sketch">
            <a:extLst>
              <a:ext uri="{FF2B5EF4-FFF2-40B4-BE49-F238E27FC236}">
                <a16:creationId xmlns:a16="http://schemas.microsoft.com/office/drawing/2014/main" id="{DD1ADA9A-9ECF-8A48-B7FA-8AEB74CF8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16654" y="1373004"/>
            <a:ext cx="2179524" cy="2187728"/>
          </a:xfrm>
          <a:prstGeom prst="rect">
            <a:avLst/>
          </a:prstGeom>
        </p:spPr>
      </p:pic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154D5F28-F676-884A-BF76-98D30CE2D11F}"/>
              </a:ext>
            </a:extLst>
          </p:cNvPr>
          <p:cNvSpPr/>
          <p:nvPr/>
        </p:nvSpPr>
        <p:spPr>
          <a:xfrm>
            <a:off x="7516654" y="4136150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6BD4A459-292C-534C-8223-50DD5340E29C}"/>
              </a:ext>
            </a:extLst>
          </p:cNvPr>
          <p:cNvSpPr/>
          <p:nvPr/>
        </p:nvSpPr>
        <p:spPr>
          <a:xfrm>
            <a:off x="7516654" y="5004081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100811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6ADF19-2D54-EE4B-A5BF-FC768CE64137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07C56-2028-7B45-9FE4-02E3A6431A89}"/>
              </a:ext>
            </a:extLst>
          </p:cNvPr>
          <p:cNvSpPr/>
          <p:nvPr/>
        </p:nvSpPr>
        <p:spPr>
          <a:xfrm>
            <a:off x="7895495" y="678264"/>
            <a:ext cx="1418323" cy="13464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154D5F28-F676-884A-BF76-98D30CE2D11F}"/>
              </a:ext>
            </a:extLst>
          </p:cNvPr>
          <p:cNvSpPr/>
          <p:nvPr/>
        </p:nvSpPr>
        <p:spPr>
          <a:xfrm>
            <a:off x="7516654" y="2964262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US" dirty="0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6BD4A459-292C-534C-8223-50DD5340E29C}"/>
              </a:ext>
            </a:extLst>
          </p:cNvPr>
          <p:cNvSpPr/>
          <p:nvPr/>
        </p:nvSpPr>
        <p:spPr>
          <a:xfrm>
            <a:off x="7933794" y="4512337"/>
            <a:ext cx="1341723" cy="58782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LOG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4BB0F-4C19-A340-B559-B38CAA507E9A}"/>
              </a:ext>
            </a:extLst>
          </p:cNvPr>
          <p:cNvSpPr txBox="1"/>
          <p:nvPr/>
        </p:nvSpPr>
        <p:spPr>
          <a:xfrm>
            <a:off x="6912030" y="2249378"/>
            <a:ext cx="374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Explore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day!</a:t>
            </a:r>
            <a:endParaRPr lang="en-US" dirty="0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2A7F984E-4D6F-BB40-B2D9-127217C4DB60}"/>
              </a:ext>
            </a:extLst>
          </p:cNvPr>
          <p:cNvSpPr/>
          <p:nvPr/>
        </p:nvSpPr>
        <p:spPr>
          <a:xfrm>
            <a:off x="7514894" y="3690257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Password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73B44-2697-5C4B-B946-6569A0B7C0B2}"/>
              </a:ext>
            </a:extLst>
          </p:cNvPr>
          <p:cNvSpPr txBox="1"/>
          <p:nvPr/>
        </p:nvSpPr>
        <p:spPr>
          <a:xfrm>
            <a:off x="7802178" y="5253474"/>
            <a:ext cx="160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endParaRPr lang="en-US" dirty="0"/>
          </a:p>
        </p:txBody>
      </p:sp>
      <p:pic>
        <p:nvPicPr>
          <p:cNvPr id="6" name="Picture 5" descr="Original file ‎ (SVG file, nominally 250 × 250 pixels ...">
            <a:extLst>
              <a:ext uri="{FF2B5EF4-FFF2-40B4-BE49-F238E27FC236}">
                <a16:creationId xmlns:a16="http://schemas.microsoft.com/office/drawing/2014/main" id="{A09A0C83-CEEA-9744-91F3-EB686CC52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38824" y="5672417"/>
            <a:ext cx="609740" cy="609740"/>
          </a:xfrm>
          <a:prstGeom prst="rect">
            <a:avLst/>
          </a:prstGeom>
        </p:spPr>
      </p:pic>
      <p:pic>
        <p:nvPicPr>
          <p:cNvPr id="18" name="Picture 17" descr="Yes, Google has a new logo – but why?">
            <a:extLst>
              <a:ext uri="{FF2B5EF4-FFF2-40B4-BE49-F238E27FC236}">
                <a16:creationId xmlns:a16="http://schemas.microsoft.com/office/drawing/2014/main" id="{DC69B462-6118-BB45-A489-AAE526D51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77318" y="5672417"/>
            <a:ext cx="617428" cy="617428"/>
          </a:xfrm>
          <a:prstGeom prst="rect">
            <a:avLst/>
          </a:prstGeom>
        </p:spPr>
      </p:pic>
      <p:pic>
        <p:nvPicPr>
          <p:cNvPr id="22" name="Picture 21" descr="Original file ‎ (SVG file, nominally 512 × 512 pixels ...">
            <a:extLst>
              <a:ext uri="{FF2B5EF4-FFF2-40B4-BE49-F238E27FC236}">
                <a16:creationId xmlns:a16="http://schemas.microsoft.com/office/drawing/2014/main" id="{16BA79B8-49D5-EC42-98C3-9F018C5F7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54920" y="5635905"/>
            <a:ext cx="675073" cy="675073"/>
          </a:xfrm>
          <a:prstGeom prst="rect">
            <a:avLst/>
          </a:prstGeom>
        </p:spPr>
      </p:pic>
      <p:pic>
        <p:nvPicPr>
          <p:cNvPr id="25" name="Picture 24" descr="File:FOSSASIA Logo.svg - Meta">
            <a:extLst>
              <a:ext uri="{FF2B5EF4-FFF2-40B4-BE49-F238E27FC236}">
                <a16:creationId xmlns:a16="http://schemas.microsoft.com/office/drawing/2014/main" id="{FA150DE1-EEC6-9648-8A08-EEF049B74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490167" y="5793627"/>
            <a:ext cx="846182" cy="3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6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6ADF19-2D54-EE4B-A5BF-FC768CE64137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07C56-2028-7B45-9FE4-02E3A6431A89}"/>
              </a:ext>
            </a:extLst>
          </p:cNvPr>
          <p:cNvSpPr/>
          <p:nvPr/>
        </p:nvSpPr>
        <p:spPr>
          <a:xfrm>
            <a:off x="7895495" y="678264"/>
            <a:ext cx="1418323" cy="13464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154D5F28-F676-884A-BF76-98D30CE2D11F}"/>
              </a:ext>
            </a:extLst>
          </p:cNvPr>
          <p:cNvSpPr/>
          <p:nvPr/>
        </p:nvSpPr>
        <p:spPr>
          <a:xfrm>
            <a:off x="7516654" y="2964262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en-US" dirty="0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6BD4A459-292C-534C-8223-50DD5340E29C}"/>
              </a:ext>
            </a:extLst>
          </p:cNvPr>
          <p:cNvSpPr/>
          <p:nvPr/>
        </p:nvSpPr>
        <p:spPr>
          <a:xfrm>
            <a:off x="7895495" y="5211328"/>
            <a:ext cx="1341723" cy="58782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4BB0F-4C19-A340-B559-B38CAA507E9A}"/>
              </a:ext>
            </a:extLst>
          </p:cNvPr>
          <p:cNvSpPr txBox="1"/>
          <p:nvPr/>
        </p:nvSpPr>
        <p:spPr>
          <a:xfrm>
            <a:off x="7630487" y="2261942"/>
            <a:ext cx="20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XXX!</a:t>
            </a:r>
            <a:endParaRPr lang="en-US" dirty="0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2A7F984E-4D6F-BB40-B2D9-127217C4DB60}"/>
              </a:ext>
            </a:extLst>
          </p:cNvPr>
          <p:cNvSpPr/>
          <p:nvPr/>
        </p:nvSpPr>
        <p:spPr>
          <a:xfrm>
            <a:off x="7514894" y="3690257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Password</a:t>
            </a:r>
            <a:endParaRPr lang="en-US" dirty="0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F4EF2E79-9B14-9F49-90F9-AF0F569C4275}"/>
              </a:ext>
            </a:extLst>
          </p:cNvPr>
          <p:cNvSpPr/>
          <p:nvPr/>
        </p:nvSpPr>
        <p:spPr>
          <a:xfrm>
            <a:off x="7514894" y="4370691"/>
            <a:ext cx="2179524" cy="58782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Re-enter</a:t>
            </a:r>
            <a:r>
              <a:rPr lang="zh-CN" altLang="en-US" dirty="0"/>
              <a:t> </a:t>
            </a:r>
            <a:r>
              <a:rPr lang="en-US" altLang="zh-CN" dirty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490E3B3-FB45-8940-8315-DDD22743516A}"/>
              </a:ext>
            </a:extLst>
          </p:cNvPr>
          <p:cNvSpPr/>
          <p:nvPr/>
        </p:nvSpPr>
        <p:spPr>
          <a:xfrm>
            <a:off x="6697680" y="1146832"/>
            <a:ext cx="3758263" cy="1346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24D9E1-2B40-BB45-B560-45AF108F8E39}"/>
              </a:ext>
            </a:extLst>
          </p:cNvPr>
          <p:cNvSpPr/>
          <p:nvPr/>
        </p:nvSpPr>
        <p:spPr>
          <a:xfrm>
            <a:off x="6738245" y="2657288"/>
            <a:ext cx="1737451" cy="2969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216F7A-5156-8E49-9FB0-93A3787C1B39}"/>
              </a:ext>
            </a:extLst>
          </p:cNvPr>
          <p:cNvSpPr/>
          <p:nvPr/>
        </p:nvSpPr>
        <p:spPr>
          <a:xfrm>
            <a:off x="8606411" y="2657288"/>
            <a:ext cx="1848897" cy="1346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7C99D8-656F-E34B-BDC7-DF61761C0FF1}"/>
              </a:ext>
            </a:extLst>
          </p:cNvPr>
          <p:cNvSpPr/>
          <p:nvPr/>
        </p:nvSpPr>
        <p:spPr>
          <a:xfrm>
            <a:off x="8606412" y="4115114"/>
            <a:ext cx="1848897" cy="1506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336D4D-E375-234B-8239-A93F92A82B0F}"/>
              </a:ext>
            </a:extLst>
          </p:cNvPr>
          <p:cNvSpPr txBox="1"/>
          <p:nvPr/>
        </p:nvSpPr>
        <p:spPr>
          <a:xfrm>
            <a:off x="6664058" y="715646"/>
            <a:ext cx="359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TODAY’S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35" name="Picture 34" descr="File:Simpleicons Interface magnifier-1.svg - Wikimedia Commons">
            <a:extLst>
              <a:ext uri="{FF2B5EF4-FFF2-40B4-BE49-F238E27FC236}">
                <a16:creationId xmlns:a16="http://schemas.microsoft.com/office/drawing/2014/main" id="{A275915E-F107-1E47-A4AD-C304BD840E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309076" y="385832"/>
            <a:ext cx="292463" cy="2924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F6E471-3683-7942-8FCA-B551AA0C55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88145" y="6039066"/>
            <a:ext cx="540775" cy="5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7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7319008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pic>
        <p:nvPicPr>
          <p:cNvPr id="17" name="Picture 16" descr="tête de robot">
            <a:extLst>
              <a:ext uri="{FF2B5EF4-FFF2-40B4-BE49-F238E27FC236}">
                <a16:creationId xmlns:a16="http://schemas.microsoft.com/office/drawing/2014/main" id="{DD1390E4-90B9-9643-BA29-32D9D46929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98617" y="779782"/>
            <a:ext cx="528655" cy="528655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EF0EBDD-5AD5-CB4C-8C95-6AD5BFB3779E}"/>
              </a:ext>
            </a:extLst>
          </p:cNvPr>
          <p:cNvSpPr/>
          <p:nvPr/>
        </p:nvSpPr>
        <p:spPr>
          <a:xfrm>
            <a:off x="7456140" y="779782"/>
            <a:ext cx="2095634" cy="528655"/>
          </a:xfrm>
          <a:prstGeom prst="wedgeRoundRectCallout">
            <a:avLst>
              <a:gd name="adj1" fmla="val -59305"/>
              <a:gd name="adj2" fmla="val -2396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Hi,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How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can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I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help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you?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AC2168-8480-ED4E-A286-E77297C8E08C}"/>
              </a:ext>
            </a:extLst>
          </p:cNvPr>
          <p:cNvSpPr/>
          <p:nvPr/>
        </p:nvSpPr>
        <p:spPr>
          <a:xfrm>
            <a:off x="9916646" y="1520693"/>
            <a:ext cx="681389" cy="6549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lipart - stylized cat">
            <a:extLst>
              <a:ext uri="{FF2B5EF4-FFF2-40B4-BE49-F238E27FC236}">
                <a16:creationId xmlns:a16="http://schemas.microsoft.com/office/drawing/2014/main" id="{77FE9FC1-E08F-1346-BD43-DE1AE5170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065904" y="1594528"/>
            <a:ext cx="382872" cy="543697"/>
          </a:xfrm>
          <a:prstGeom prst="rect">
            <a:avLst/>
          </a:prstGeom>
        </p:spPr>
      </p:pic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055FEAA6-9170-764D-A952-B640D3CA7E4E}"/>
              </a:ext>
            </a:extLst>
          </p:cNvPr>
          <p:cNvSpPr/>
          <p:nvPr/>
        </p:nvSpPr>
        <p:spPr>
          <a:xfrm>
            <a:off x="7627784" y="1584857"/>
            <a:ext cx="2095634" cy="528655"/>
          </a:xfrm>
          <a:prstGeom prst="wedgeRoundRectCallout">
            <a:avLst>
              <a:gd name="adj1" fmla="val 56855"/>
              <a:gd name="adj2" fmla="val -2162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How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can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I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use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my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points?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5" name="Picture 24" descr="tête de robot">
            <a:extLst>
              <a:ext uri="{FF2B5EF4-FFF2-40B4-BE49-F238E27FC236}">
                <a16:creationId xmlns:a16="http://schemas.microsoft.com/office/drawing/2014/main" id="{A7D0D09C-2181-E04C-A965-1971E91B50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98617" y="2355222"/>
            <a:ext cx="528655" cy="528655"/>
          </a:xfrm>
          <a:prstGeom prst="rect">
            <a:avLst/>
          </a:prstGeom>
        </p:spPr>
      </p:pic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59693EF0-7013-3842-BBEF-A5ED5DDECD23}"/>
              </a:ext>
            </a:extLst>
          </p:cNvPr>
          <p:cNvSpPr/>
          <p:nvPr/>
        </p:nvSpPr>
        <p:spPr>
          <a:xfrm>
            <a:off x="7456140" y="2355222"/>
            <a:ext cx="2095634" cy="528655"/>
          </a:xfrm>
          <a:prstGeom prst="wedgeRoundRectCallout">
            <a:avLst>
              <a:gd name="adj1" fmla="val -59305"/>
              <a:gd name="adj2" fmla="val -2396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You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can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use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them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to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claim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reward…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E711C3-52C6-CD40-BF8D-191C80F5DBE8}"/>
              </a:ext>
            </a:extLst>
          </p:cNvPr>
          <p:cNvSpPr/>
          <p:nvPr/>
        </p:nvSpPr>
        <p:spPr>
          <a:xfrm>
            <a:off x="9976005" y="3173006"/>
            <a:ext cx="681389" cy="6549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Clipart - stylized cat">
            <a:extLst>
              <a:ext uri="{FF2B5EF4-FFF2-40B4-BE49-F238E27FC236}">
                <a16:creationId xmlns:a16="http://schemas.microsoft.com/office/drawing/2014/main" id="{53568081-A905-F843-9FE6-DF7EA51BB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111888" y="3228611"/>
            <a:ext cx="382872" cy="543697"/>
          </a:xfrm>
          <a:prstGeom prst="rect">
            <a:avLst/>
          </a:prstGeom>
        </p:spPr>
      </p:pic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EEE4B136-6BA8-E640-95CF-916835BA2961}"/>
              </a:ext>
            </a:extLst>
          </p:cNvPr>
          <p:cNvSpPr/>
          <p:nvPr/>
        </p:nvSpPr>
        <p:spPr>
          <a:xfrm>
            <a:off x="7319009" y="3066757"/>
            <a:ext cx="2421673" cy="1011785"/>
          </a:xfrm>
          <a:prstGeom prst="wedgeRoundRectCallout">
            <a:avLst>
              <a:gd name="adj1" fmla="val 58386"/>
              <a:gd name="adj2" fmla="val -1429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………..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7" name="Picture 36" descr="tête de robot">
            <a:extLst>
              <a:ext uri="{FF2B5EF4-FFF2-40B4-BE49-F238E27FC236}">
                <a16:creationId xmlns:a16="http://schemas.microsoft.com/office/drawing/2014/main" id="{5CAFA9A0-0276-6144-A1C3-526A1FE0E4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68657" y="4342406"/>
            <a:ext cx="528655" cy="528655"/>
          </a:xfrm>
          <a:prstGeom prst="rect">
            <a:avLst/>
          </a:prstGeom>
        </p:spPr>
      </p:pic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AA3E5916-12DD-DD4E-8115-AF8DBF36ACB8}"/>
              </a:ext>
            </a:extLst>
          </p:cNvPr>
          <p:cNvSpPr/>
          <p:nvPr/>
        </p:nvSpPr>
        <p:spPr>
          <a:xfrm>
            <a:off x="7429996" y="4381555"/>
            <a:ext cx="2293422" cy="665452"/>
          </a:xfrm>
          <a:prstGeom prst="wedgeRoundRectCallout">
            <a:avLst>
              <a:gd name="adj1" fmla="val -59305"/>
              <a:gd name="adj2" fmla="val -2396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oh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that’s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easy…..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04503C3-A28A-CE44-8ED8-CBDA52C58E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59993" y="6051186"/>
            <a:ext cx="534767" cy="53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9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6435972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6435970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8136150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123" y="5891349"/>
            <a:ext cx="714579" cy="665452"/>
          </a:xfrm>
          <a:prstGeom prst="rect">
            <a:avLst/>
          </a:prstGeom>
        </p:spPr>
      </p:pic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738245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24194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9866593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56140" y="6051186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6435970" y="260547"/>
            <a:ext cx="4340889" cy="4797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ear Settings Options · Free vector graphic on Pixabay">
            <a:extLst>
              <a:ext uri="{FF2B5EF4-FFF2-40B4-BE49-F238E27FC236}">
                <a16:creationId xmlns:a16="http://schemas.microsoft.com/office/drawing/2014/main" id="{2C4F528B-3F5D-3545-BF7A-B86121B8DD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258533" y="291186"/>
            <a:ext cx="378941" cy="37894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84F001C-6EBC-2741-8FC4-C4B67056F1CF}"/>
              </a:ext>
            </a:extLst>
          </p:cNvPr>
          <p:cNvSpPr/>
          <p:nvPr/>
        </p:nvSpPr>
        <p:spPr>
          <a:xfrm>
            <a:off x="6536724" y="853007"/>
            <a:ext cx="4113750" cy="848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6C7CB8-4504-CB4E-B80B-2F5718AE798F}"/>
              </a:ext>
            </a:extLst>
          </p:cNvPr>
          <p:cNvSpPr/>
          <p:nvPr/>
        </p:nvSpPr>
        <p:spPr>
          <a:xfrm>
            <a:off x="6549537" y="2719809"/>
            <a:ext cx="4113750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4FFE39-054B-9F40-886D-9F3FCAF6B2DA}"/>
              </a:ext>
            </a:extLst>
          </p:cNvPr>
          <p:cNvSpPr/>
          <p:nvPr/>
        </p:nvSpPr>
        <p:spPr>
          <a:xfrm>
            <a:off x="6549538" y="3435906"/>
            <a:ext cx="4100749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29F13A-CD0B-7944-94E1-2FA8D6102C63}"/>
              </a:ext>
            </a:extLst>
          </p:cNvPr>
          <p:cNvSpPr/>
          <p:nvPr/>
        </p:nvSpPr>
        <p:spPr>
          <a:xfrm>
            <a:off x="6549537" y="4164558"/>
            <a:ext cx="4100749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A1AC8-3382-5F4D-9A7F-015928F7CB6B}"/>
              </a:ext>
            </a:extLst>
          </p:cNvPr>
          <p:cNvSpPr/>
          <p:nvPr/>
        </p:nvSpPr>
        <p:spPr>
          <a:xfrm>
            <a:off x="6549537" y="4903698"/>
            <a:ext cx="4113750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4759F1-C964-AB4B-96F5-DD58CA1A96A1}"/>
              </a:ext>
            </a:extLst>
          </p:cNvPr>
          <p:cNvSpPr/>
          <p:nvPr/>
        </p:nvSpPr>
        <p:spPr>
          <a:xfrm>
            <a:off x="6536724" y="2009935"/>
            <a:ext cx="4113749" cy="647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1DAB307-F89A-3D40-A87C-7AF83A326DD1}"/>
              </a:ext>
            </a:extLst>
          </p:cNvPr>
          <p:cNvSpPr/>
          <p:nvPr/>
        </p:nvSpPr>
        <p:spPr>
          <a:xfrm>
            <a:off x="6886576" y="963545"/>
            <a:ext cx="681389" cy="6549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 descr="Clipart - stylized cat">
            <a:extLst>
              <a:ext uri="{FF2B5EF4-FFF2-40B4-BE49-F238E27FC236}">
                <a16:creationId xmlns:a16="http://schemas.microsoft.com/office/drawing/2014/main" id="{EF5412B2-296C-F24A-949B-F8580560F2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035834" y="1037380"/>
            <a:ext cx="382872" cy="54369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06D34AD-44CD-BD46-8B0C-6C1333BDBD67}"/>
              </a:ext>
            </a:extLst>
          </p:cNvPr>
          <p:cNvSpPr txBox="1"/>
          <p:nvPr/>
        </p:nvSpPr>
        <p:spPr>
          <a:xfrm>
            <a:off x="7627361" y="961322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Alice</a:t>
            </a:r>
            <a:r>
              <a:rPr lang="zh-CN" altLang="en-US" dirty="0"/>
              <a:t> </a:t>
            </a:r>
            <a:r>
              <a:rPr lang="en-US" altLang="zh-CN" dirty="0"/>
              <a:t>Lee</a:t>
            </a:r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351912A-52C8-9E46-917C-B756E46189FC}"/>
              </a:ext>
            </a:extLst>
          </p:cNvPr>
          <p:cNvSpPr/>
          <p:nvPr/>
        </p:nvSpPr>
        <p:spPr>
          <a:xfrm>
            <a:off x="7717223" y="1369367"/>
            <a:ext cx="681389" cy="21171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Lv.</a:t>
            </a:r>
            <a:r>
              <a:rPr lang="zh-CN" altLang="en-US" sz="1400" dirty="0"/>
              <a:t> </a:t>
            </a:r>
            <a:r>
              <a:rPr lang="en-US" altLang="zh-CN" sz="1400" dirty="0"/>
              <a:t>6</a:t>
            </a:r>
            <a:endParaRPr lang="en-US" sz="1400" dirty="0"/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1653D767-0DE8-9241-B773-71274AEF85EB}"/>
              </a:ext>
            </a:extLst>
          </p:cNvPr>
          <p:cNvSpPr/>
          <p:nvPr/>
        </p:nvSpPr>
        <p:spPr>
          <a:xfrm>
            <a:off x="10269102" y="1189414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8635-A7BA-6440-90E4-6B740F4280FD}"/>
              </a:ext>
            </a:extLst>
          </p:cNvPr>
          <p:cNvGrpSpPr/>
          <p:nvPr/>
        </p:nvGrpSpPr>
        <p:grpSpPr>
          <a:xfrm>
            <a:off x="6802910" y="2810362"/>
            <a:ext cx="476860" cy="458707"/>
            <a:chOff x="5083681" y="4718774"/>
            <a:chExt cx="815546" cy="80820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5897FF5-D7A3-E24A-9B37-7B6001A88409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Picture 50" descr="Clipart - Heart">
              <a:extLst>
                <a:ext uri="{FF2B5EF4-FFF2-40B4-BE49-F238E27FC236}">
                  <a16:creationId xmlns:a16="http://schemas.microsoft.com/office/drawing/2014/main" id="{C54B5846-2DD5-9B4E-AD7B-C57A0B392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5255811" y="4913835"/>
              <a:ext cx="498333" cy="434032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78B769C-15E4-0A4B-876B-4357E4A1B4E2}"/>
              </a:ext>
            </a:extLst>
          </p:cNvPr>
          <p:cNvSpPr txBox="1"/>
          <p:nvPr/>
        </p:nvSpPr>
        <p:spPr>
          <a:xfrm>
            <a:off x="7468952" y="2853987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Favorites</a:t>
            </a:r>
            <a:endParaRPr lang="en-US" dirty="0"/>
          </a:p>
        </p:txBody>
      </p:sp>
      <p:sp>
        <p:nvSpPr>
          <p:cNvPr id="53" name="Chevron 52">
            <a:extLst>
              <a:ext uri="{FF2B5EF4-FFF2-40B4-BE49-F238E27FC236}">
                <a16:creationId xmlns:a16="http://schemas.microsoft.com/office/drawing/2014/main" id="{06D906A1-C5C9-D648-8242-3126953AE637}"/>
              </a:ext>
            </a:extLst>
          </p:cNvPr>
          <p:cNvSpPr/>
          <p:nvPr/>
        </p:nvSpPr>
        <p:spPr>
          <a:xfrm>
            <a:off x="10281915" y="2920325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A7FBBC-ADF9-9048-9606-3522C9D099A5}"/>
              </a:ext>
            </a:extLst>
          </p:cNvPr>
          <p:cNvSpPr txBox="1"/>
          <p:nvPr/>
        </p:nvSpPr>
        <p:spPr>
          <a:xfrm>
            <a:off x="7468953" y="4290199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Posts</a:t>
            </a:r>
            <a:endParaRPr lang="en-US" dirty="0"/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E76B48F2-6604-6843-9AC6-FF0D976747DE}"/>
              </a:ext>
            </a:extLst>
          </p:cNvPr>
          <p:cNvSpPr/>
          <p:nvPr/>
        </p:nvSpPr>
        <p:spPr>
          <a:xfrm>
            <a:off x="10281915" y="3640970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89829" y="6061193"/>
            <a:ext cx="532027" cy="532027"/>
          </a:xfrm>
          <a:prstGeom prst="rect">
            <a:avLst/>
          </a:prstGeom>
        </p:spPr>
      </p:pic>
      <p:pic>
        <p:nvPicPr>
          <p:cNvPr id="57" name="Picture 56" descr="Badiner Bytes &amp; Tech Tidbits: Tech Tip: Google Keep and Any.Do">
            <a:extLst>
              <a:ext uri="{FF2B5EF4-FFF2-40B4-BE49-F238E27FC236}">
                <a16:creationId xmlns:a16="http://schemas.microsoft.com/office/drawing/2014/main" id="{1B400EA1-C7DD-2D46-93ED-9B1733D551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706470" y="4194398"/>
            <a:ext cx="665306" cy="532245"/>
          </a:xfrm>
          <a:prstGeom prst="rect">
            <a:avLst/>
          </a:prstGeom>
        </p:spPr>
      </p:pic>
      <p:sp>
        <p:nvSpPr>
          <p:cNvPr id="58" name="Chevron 57">
            <a:extLst>
              <a:ext uri="{FF2B5EF4-FFF2-40B4-BE49-F238E27FC236}">
                <a16:creationId xmlns:a16="http://schemas.microsoft.com/office/drawing/2014/main" id="{0081D1E2-E8D4-6342-B502-58705E524EB2}"/>
              </a:ext>
            </a:extLst>
          </p:cNvPr>
          <p:cNvSpPr/>
          <p:nvPr/>
        </p:nvSpPr>
        <p:spPr>
          <a:xfrm>
            <a:off x="10281915" y="4386206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 descr="Friend.. (Gif) by kokoriste1 on DeviantArt">
            <a:extLst>
              <a:ext uri="{FF2B5EF4-FFF2-40B4-BE49-F238E27FC236}">
                <a16:creationId xmlns:a16="http://schemas.microsoft.com/office/drawing/2014/main" id="{F23E4205-FCBC-CB49-9587-1F96A7F480F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784395" y="3487666"/>
            <a:ext cx="539926" cy="46671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F46C6E7-D3AB-0543-A92D-D0C5F2FEB0B8}"/>
              </a:ext>
            </a:extLst>
          </p:cNvPr>
          <p:cNvSpPr txBox="1"/>
          <p:nvPr/>
        </p:nvSpPr>
        <p:spPr>
          <a:xfrm>
            <a:off x="7446206" y="3587621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Circles</a:t>
            </a:r>
            <a:endParaRPr lang="en-US" dirty="0"/>
          </a:p>
        </p:txBody>
      </p:sp>
      <p:pic>
        <p:nvPicPr>
          <p:cNvPr id="61" name="Picture 60" descr="Clipart - Gift Box">
            <a:extLst>
              <a:ext uri="{FF2B5EF4-FFF2-40B4-BE49-F238E27FC236}">
                <a16:creationId xmlns:a16="http://schemas.microsoft.com/office/drawing/2014/main" id="{1DD28EE2-CD48-BA4C-8934-5CB9965736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770959" y="4957892"/>
            <a:ext cx="555376" cy="555376"/>
          </a:xfrm>
          <a:prstGeom prst="rect">
            <a:avLst/>
          </a:prstGeom>
        </p:spPr>
      </p:pic>
      <p:sp>
        <p:nvSpPr>
          <p:cNvPr id="62" name="Chevron 61">
            <a:extLst>
              <a:ext uri="{FF2B5EF4-FFF2-40B4-BE49-F238E27FC236}">
                <a16:creationId xmlns:a16="http://schemas.microsoft.com/office/drawing/2014/main" id="{7BD488EC-CAA7-D944-BF1B-CFA257119AA3}"/>
              </a:ext>
            </a:extLst>
          </p:cNvPr>
          <p:cNvSpPr/>
          <p:nvPr/>
        </p:nvSpPr>
        <p:spPr>
          <a:xfrm>
            <a:off x="10288171" y="5107615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3DD312-F4BA-2044-AEC0-F5B5E50B06D6}"/>
              </a:ext>
            </a:extLst>
          </p:cNvPr>
          <p:cNvSpPr txBox="1"/>
          <p:nvPr/>
        </p:nvSpPr>
        <p:spPr>
          <a:xfrm>
            <a:off x="7468952" y="5046057"/>
            <a:ext cx="297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Rewards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Collected</a:t>
            </a:r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5F92029-98D3-514B-B90F-47E506FE60D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850260" y="2100979"/>
            <a:ext cx="344926" cy="45871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5EEAFE9-9092-3A4A-BA04-C3AC3AD6EEEA}"/>
              </a:ext>
            </a:extLst>
          </p:cNvPr>
          <p:cNvSpPr txBox="1"/>
          <p:nvPr/>
        </p:nvSpPr>
        <p:spPr>
          <a:xfrm>
            <a:off x="7470204" y="2166964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endParaRPr lang="en-US" dirty="0"/>
          </a:p>
        </p:txBody>
      </p:sp>
      <p:sp>
        <p:nvSpPr>
          <p:cNvPr id="67" name="Chevron 66">
            <a:extLst>
              <a:ext uri="{FF2B5EF4-FFF2-40B4-BE49-F238E27FC236}">
                <a16:creationId xmlns:a16="http://schemas.microsoft.com/office/drawing/2014/main" id="{4846DE1D-F96D-7F44-B3DE-BEE4018F5FED}"/>
              </a:ext>
            </a:extLst>
          </p:cNvPr>
          <p:cNvSpPr/>
          <p:nvPr/>
        </p:nvSpPr>
        <p:spPr>
          <a:xfrm>
            <a:off x="10281915" y="2259229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0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985667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985665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2685845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287940" y="6077280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73889" y="5949753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4416288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005835" y="6051186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985661" y="609217"/>
            <a:ext cx="4394136" cy="10131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9524" y="6061193"/>
            <a:ext cx="532027" cy="5320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FCF51D-56EA-554F-B27F-3C172F474C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0340" y="780007"/>
            <a:ext cx="535933" cy="7040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9C8891-644C-AB43-9326-F7EABE059086}"/>
              </a:ext>
            </a:extLst>
          </p:cNvPr>
          <p:cNvSpPr txBox="1"/>
          <p:nvPr/>
        </p:nvSpPr>
        <p:spPr>
          <a:xfrm>
            <a:off x="1919730" y="787686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Land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74A5F7-D0DE-2140-ACEC-537D2CCE7099}"/>
              </a:ext>
            </a:extLst>
          </p:cNvPr>
          <p:cNvSpPr/>
          <p:nvPr/>
        </p:nvSpPr>
        <p:spPr>
          <a:xfrm>
            <a:off x="985661" y="2754889"/>
            <a:ext cx="4340889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Papierflieger / Paper Plane - Logo Design by PxlPirates on ...">
            <a:extLst>
              <a:ext uri="{FF2B5EF4-FFF2-40B4-BE49-F238E27FC236}">
                <a16:creationId xmlns:a16="http://schemas.microsoft.com/office/drawing/2014/main" id="{E6F14E15-31A5-C549-8894-F5EE32C0AD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285289" y="2968163"/>
            <a:ext cx="662768" cy="36360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F1DCD25-1A82-2A46-B486-D6BFD5FF6F52}"/>
              </a:ext>
            </a:extLst>
          </p:cNvPr>
          <p:cNvSpPr txBox="1"/>
          <p:nvPr/>
        </p:nvSpPr>
        <p:spPr>
          <a:xfrm>
            <a:off x="2084350" y="2965405"/>
            <a:ext cx="29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Paper plane Wandering</a:t>
            </a:r>
            <a:endParaRPr 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1DA8AA8-D632-7B4A-B1B6-2D7925DFCBE3}"/>
              </a:ext>
            </a:extLst>
          </p:cNvPr>
          <p:cNvSpPr/>
          <p:nvPr/>
        </p:nvSpPr>
        <p:spPr>
          <a:xfrm>
            <a:off x="985661" y="3590335"/>
            <a:ext cx="4340889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Privacy Awareness Week 2018 (14 – 20 May) | Office of the ...">
            <a:extLst>
              <a:ext uri="{FF2B5EF4-FFF2-40B4-BE49-F238E27FC236}">
                <a16:creationId xmlns:a16="http://schemas.microsoft.com/office/drawing/2014/main" id="{522A22D0-68EE-D749-8C21-C2288FF6F0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00995" y="3656345"/>
            <a:ext cx="605922" cy="605922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869CDC0-530D-6840-A200-E9B32FFC5BF7}"/>
              </a:ext>
            </a:extLst>
          </p:cNvPr>
          <p:cNvSpPr txBox="1"/>
          <p:nvPr/>
        </p:nvSpPr>
        <p:spPr>
          <a:xfrm>
            <a:off x="2084350" y="3804868"/>
            <a:ext cx="714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Quiz</a:t>
            </a:r>
            <a:endParaRPr lang="en-US" sz="1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27B61C-662F-1241-A5B0-B6D631F57C5F}"/>
              </a:ext>
            </a:extLst>
          </p:cNvPr>
          <p:cNvSpPr/>
          <p:nvPr/>
        </p:nvSpPr>
        <p:spPr>
          <a:xfrm>
            <a:off x="972848" y="4425781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D87992-C49C-6D4E-A081-A2C17A69A70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" r="1052" b="11719"/>
          <a:stretch/>
        </p:blipFill>
        <p:spPr>
          <a:xfrm>
            <a:off x="1275941" y="4456482"/>
            <a:ext cx="656030" cy="62866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E7EB41B-4EC0-9E46-A8C3-6EF3ADDEE435}"/>
              </a:ext>
            </a:extLst>
          </p:cNvPr>
          <p:cNvSpPr txBox="1"/>
          <p:nvPr/>
        </p:nvSpPr>
        <p:spPr>
          <a:xfrm>
            <a:off x="2084349" y="4630699"/>
            <a:ext cx="190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Sharing</a:t>
            </a:r>
            <a:r>
              <a:rPr lang="zh-CN" altLang="en-US" sz="1400" dirty="0"/>
              <a:t> </a:t>
            </a:r>
            <a:r>
              <a:rPr lang="en-US" altLang="zh-CN" sz="1400" dirty="0"/>
              <a:t>your</a:t>
            </a:r>
            <a:r>
              <a:rPr lang="zh-CN" altLang="en-US" sz="1400" dirty="0"/>
              <a:t> </a:t>
            </a:r>
            <a:r>
              <a:rPr lang="en-US" altLang="zh-CN" sz="1400" dirty="0"/>
              <a:t>language</a:t>
            </a:r>
            <a:endParaRPr lang="en-US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DD569E-A84C-D545-B8E3-9004497C34B9}"/>
              </a:ext>
            </a:extLst>
          </p:cNvPr>
          <p:cNvSpPr/>
          <p:nvPr/>
        </p:nvSpPr>
        <p:spPr>
          <a:xfrm>
            <a:off x="4710103" y="2912643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3C06B3-E340-C04F-A4DF-C8DC3DC3091B}"/>
              </a:ext>
            </a:extLst>
          </p:cNvPr>
          <p:cNvSpPr/>
          <p:nvPr/>
        </p:nvSpPr>
        <p:spPr>
          <a:xfrm>
            <a:off x="4716359" y="3748952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C6C2E8-2D97-3E44-8B1C-8B0A14A25806}"/>
              </a:ext>
            </a:extLst>
          </p:cNvPr>
          <p:cNvSpPr/>
          <p:nvPr/>
        </p:nvSpPr>
        <p:spPr>
          <a:xfrm>
            <a:off x="4716359" y="4567650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24399-EF79-5449-BBDF-CE23141281B2}"/>
              </a:ext>
            </a:extLst>
          </p:cNvPr>
          <p:cNvSpPr/>
          <p:nvPr/>
        </p:nvSpPr>
        <p:spPr>
          <a:xfrm>
            <a:off x="978404" y="5287869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798818" y="5891349"/>
            <a:ext cx="714579" cy="665452"/>
          </a:xfrm>
          <a:prstGeom prst="rect">
            <a:avLst/>
          </a:prstGeom>
        </p:spPr>
      </p:pic>
      <p:pic>
        <p:nvPicPr>
          <p:cNvPr id="34" name="Picture 33" descr="tête de robot">
            <a:extLst>
              <a:ext uri="{FF2B5EF4-FFF2-40B4-BE49-F238E27FC236}">
                <a16:creationId xmlns:a16="http://schemas.microsoft.com/office/drawing/2014/main" id="{111D62B1-5F5B-D14B-A454-84B9E46B0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39628" y="5470775"/>
            <a:ext cx="528655" cy="52865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1C1B82-308E-6A4E-88C0-8958080755BE}"/>
              </a:ext>
            </a:extLst>
          </p:cNvPr>
          <p:cNvSpPr txBox="1"/>
          <p:nvPr/>
        </p:nvSpPr>
        <p:spPr>
          <a:xfrm>
            <a:off x="2044841" y="5512199"/>
            <a:ext cx="271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Chat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Bot</a:t>
            </a:r>
            <a:r>
              <a:rPr lang="zh-CN" altLang="en-US" sz="1400" dirty="0"/>
              <a:t> </a:t>
            </a:r>
            <a:r>
              <a:rPr lang="en-US" altLang="zh-CN" sz="1400" dirty="0"/>
              <a:t>Twice</a:t>
            </a:r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20E169-A7BE-504D-B70E-C8AC0A24D012}"/>
              </a:ext>
            </a:extLst>
          </p:cNvPr>
          <p:cNvSpPr/>
          <p:nvPr/>
        </p:nvSpPr>
        <p:spPr>
          <a:xfrm>
            <a:off x="4710103" y="5477178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7983F3-9E79-2541-8AB3-2EA5C01637D8}"/>
              </a:ext>
            </a:extLst>
          </p:cNvPr>
          <p:cNvSpPr/>
          <p:nvPr/>
        </p:nvSpPr>
        <p:spPr>
          <a:xfrm>
            <a:off x="4447359" y="2024463"/>
            <a:ext cx="662463" cy="271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8" name="Picture 37" descr="File:Creative-Tail-Objects-gift.svg - Wikimedia Commons">
            <a:extLst>
              <a:ext uri="{FF2B5EF4-FFF2-40B4-BE49-F238E27FC236}">
                <a16:creationId xmlns:a16="http://schemas.microsoft.com/office/drawing/2014/main" id="{407CAA21-DFC5-534D-A96C-FF8B4B2E2D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3306" y="1965497"/>
            <a:ext cx="406833" cy="40683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7C5302A-091D-FE4B-8673-74A374BA20F6}"/>
              </a:ext>
            </a:extLst>
          </p:cNvPr>
          <p:cNvGrpSpPr/>
          <p:nvPr/>
        </p:nvGrpSpPr>
        <p:grpSpPr>
          <a:xfrm>
            <a:off x="4128295" y="2834295"/>
            <a:ext cx="445515" cy="666062"/>
            <a:chOff x="5731289" y="1934063"/>
            <a:chExt cx="445515" cy="666062"/>
          </a:xfrm>
        </p:grpSpPr>
        <p:pic>
          <p:nvPicPr>
            <p:cNvPr id="44" name="Picture 43" descr="File:Creative-Tail-Objects-gift.svg - Wikimedia Commons">
              <a:extLst>
                <a:ext uri="{FF2B5EF4-FFF2-40B4-BE49-F238E27FC236}">
                  <a16:creationId xmlns:a16="http://schemas.microsoft.com/office/drawing/2014/main" id="{7DA76108-22D1-3740-A9BA-38767B618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BCE8A5D-38CA-354B-9826-710BB37184F5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15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EC9ED2D-05B6-034F-B5A3-551081BAFD36}"/>
              </a:ext>
            </a:extLst>
          </p:cNvPr>
          <p:cNvGrpSpPr/>
          <p:nvPr/>
        </p:nvGrpSpPr>
        <p:grpSpPr>
          <a:xfrm>
            <a:off x="4119058" y="3676501"/>
            <a:ext cx="445515" cy="666062"/>
            <a:chOff x="5731289" y="1934063"/>
            <a:chExt cx="445515" cy="666062"/>
          </a:xfrm>
        </p:grpSpPr>
        <p:pic>
          <p:nvPicPr>
            <p:cNvPr id="47" name="Picture 46" descr="File:Creative-Tail-Objects-gift.svg - Wikimedia Commons">
              <a:extLst>
                <a:ext uri="{FF2B5EF4-FFF2-40B4-BE49-F238E27FC236}">
                  <a16:creationId xmlns:a16="http://schemas.microsoft.com/office/drawing/2014/main" id="{03204032-4AB2-2247-8FF8-06C79B23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B35394-C2C8-5340-A41D-98DCD5035EB4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30</a:t>
              </a:r>
              <a:endParaRPr lang="en-US" sz="14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734930C-8253-0346-9330-BDF395265EC1}"/>
              </a:ext>
            </a:extLst>
          </p:cNvPr>
          <p:cNvGrpSpPr/>
          <p:nvPr/>
        </p:nvGrpSpPr>
        <p:grpSpPr>
          <a:xfrm>
            <a:off x="4091622" y="4527785"/>
            <a:ext cx="524564" cy="678485"/>
            <a:chOff x="5703853" y="1934063"/>
            <a:chExt cx="524564" cy="678485"/>
          </a:xfrm>
        </p:grpSpPr>
        <p:pic>
          <p:nvPicPr>
            <p:cNvPr id="50" name="Picture 49" descr="File:Creative-Tail-Objects-gift.svg - Wikimedia Commons">
              <a:extLst>
                <a:ext uri="{FF2B5EF4-FFF2-40B4-BE49-F238E27FC236}">
                  <a16:creationId xmlns:a16="http://schemas.microsoft.com/office/drawing/2014/main" id="{45946C3B-C096-0A4E-AAA4-319DB0C8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C132DC-13CF-CD4F-983C-0A7CFD1EF7D5}"/>
                </a:ext>
              </a:extLst>
            </p:cNvPr>
            <p:cNvSpPr txBox="1"/>
            <p:nvPr/>
          </p:nvSpPr>
          <p:spPr>
            <a:xfrm>
              <a:off x="5703853" y="2304771"/>
              <a:ext cx="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en-US" sz="14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35A918-70C8-DE44-89D5-2B26D8D12C17}"/>
              </a:ext>
            </a:extLst>
          </p:cNvPr>
          <p:cNvGrpSpPr/>
          <p:nvPr/>
        </p:nvGrpSpPr>
        <p:grpSpPr>
          <a:xfrm>
            <a:off x="4118622" y="5382245"/>
            <a:ext cx="445515" cy="666062"/>
            <a:chOff x="5731289" y="1934063"/>
            <a:chExt cx="445515" cy="666062"/>
          </a:xfrm>
        </p:grpSpPr>
        <p:pic>
          <p:nvPicPr>
            <p:cNvPr id="53" name="Picture 52" descr="File:Creative-Tail-Objects-gift.svg - Wikimedia Commons">
              <a:extLst>
                <a:ext uri="{FF2B5EF4-FFF2-40B4-BE49-F238E27FC236}">
                  <a16:creationId xmlns:a16="http://schemas.microsoft.com/office/drawing/2014/main" id="{6EF23B38-2C7C-5D44-B6EB-9CC1B3FD0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425974-329D-EC4C-8AF3-02DBB34FFCE8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50</a:t>
              </a:r>
              <a:endParaRPr lang="en-US" sz="1400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A816E-73E2-A146-8F2E-5DA718D6B34C}"/>
              </a:ext>
            </a:extLst>
          </p:cNvPr>
          <p:cNvSpPr/>
          <p:nvPr/>
        </p:nvSpPr>
        <p:spPr>
          <a:xfrm>
            <a:off x="6195179" y="209759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F3B1DC-67C2-C441-82E1-BDB540D0F6D0}"/>
              </a:ext>
            </a:extLst>
          </p:cNvPr>
          <p:cNvSpPr/>
          <p:nvPr/>
        </p:nvSpPr>
        <p:spPr>
          <a:xfrm>
            <a:off x="6195177" y="5982789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36F4258-200E-624E-AB4C-D3888691663F}"/>
              </a:ext>
            </a:extLst>
          </p:cNvPr>
          <p:cNvSpPr/>
          <p:nvPr/>
        </p:nvSpPr>
        <p:spPr>
          <a:xfrm>
            <a:off x="7895357" y="5799909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Clipart - Magnifier">
            <a:extLst>
              <a:ext uri="{FF2B5EF4-FFF2-40B4-BE49-F238E27FC236}">
                <a16:creationId xmlns:a16="http://schemas.microsoft.com/office/drawing/2014/main" id="{7773984B-B12E-B742-8250-38DC4C779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497452" y="6077280"/>
            <a:ext cx="489026" cy="476469"/>
          </a:xfrm>
          <a:prstGeom prst="rect">
            <a:avLst/>
          </a:prstGeom>
        </p:spPr>
      </p:pic>
      <p:pic>
        <p:nvPicPr>
          <p:cNvPr id="61" name="Picture 60" descr="Clipart - home icon">
            <a:extLst>
              <a:ext uri="{FF2B5EF4-FFF2-40B4-BE49-F238E27FC236}">
                <a16:creationId xmlns:a16="http://schemas.microsoft.com/office/drawing/2014/main" id="{92AC5A73-5989-254A-A105-F8264D7F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83401" y="5949753"/>
            <a:ext cx="647700" cy="6477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CD8F6EF-7D11-8D48-94F7-2CDDF12EB787}"/>
              </a:ext>
            </a:extLst>
          </p:cNvPr>
          <p:cNvSpPr/>
          <p:nvPr/>
        </p:nvSpPr>
        <p:spPr>
          <a:xfrm>
            <a:off x="9625800" y="5982789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tête de robot">
            <a:extLst>
              <a:ext uri="{FF2B5EF4-FFF2-40B4-BE49-F238E27FC236}">
                <a16:creationId xmlns:a16="http://schemas.microsoft.com/office/drawing/2014/main" id="{DD88DD49-053F-524A-8052-210D2ED8ED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15347" y="6051186"/>
            <a:ext cx="528655" cy="52865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5DF68F2-D6D3-CA44-BFAE-DC5CD05C4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9036" y="6061193"/>
            <a:ext cx="532027" cy="53202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3D9FAC8-3C16-8E4F-B281-C54204A28682}"/>
              </a:ext>
            </a:extLst>
          </p:cNvPr>
          <p:cNvSpPr/>
          <p:nvPr/>
        </p:nvSpPr>
        <p:spPr>
          <a:xfrm>
            <a:off x="6173635" y="876889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 descr="Globe Earth Green · Free vector graphic on Pixabay">
            <a:extLst>
              <a:ext uri="{FF2B5EF4-FFF2-40B4-BE49-F238E27FC236}">
                <a16:creationId xmlns:a16="http://schemas.microsoft.com/office/drawing/2014/main" id="{7F09658C-A62B-4544-A1BA-9A6C2E46DE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008330" y="5891349"/>
            <a:ext cx="714579" cy="665452"/>
          </a:xfrm>
          <a:prstGeom prst="rect">
            <a:avLst/>
          </a:prstGeom>
        </p:spPr>
      </p:pic>
      <p:pic>
        <p:nvPicPr>
          <p:cNvPr id="96" name="Picture 95" descr="tête de robot">
            <a:extLst>
              <a:ext uri="{FF2B5EF4-FFF2-40B4-BE49-F238E27FC236}">
                <a16:creationId xmlns:a16="http://schemas.microsoft.com/office/drawing/2014/main" id="{94EEAC16-436F-8C40-B4C7-EB03B5FD1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34859" y="1059795"/>
            <a:ext cx="528655" cy="52865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61FEB70-FCC4-A04D-A706-AA2E1652A0B5}"/>
              </a:ext>
            </a:extLst>
          </p:cNvPr>
          <p:cNvSpPr txBox="1"/>
          <p:nvPr/>
        </p:nvSpPr>
        <p:spPr>
          <a:xfrm>
            <a:off x="7240072" y="1101219"/>
            <a:ext cx="271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Chat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Bot</a:t>
            </a:r>
            <a:r>
              <a:rPr lang="zh-CN" altLang="en-US" sz="1400" dirty="0"/>
              <a:t> </a:t>
            </a:r>
            <a:r>
              <a:rPr lang="en-US" altLang="zh-CN" sz="1400" dirty="0"/>
              <a:t>Twice</a:t>
            </a:r>
            <a:endParaRPr lang="en-US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20B4D58-0915-F141-96F2-AB252D2AD31E}"/>
              </a:ext>
            </a:extLst>
          </p:cNvPr>
          <p:cNvSpPr/>
          <p:nvPr/>
        </p:nvSpPr>
        <p:spPr>
          <a:xfrm>
            <a:off x="9905334" y="1066198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C9D901C-DBD9-B34A-AE85-3491453B27B6}"/>
              </a:ext>
            </a:extLst>
          </p:cNvPr>
          <p:cNvSpPr/>
          <p:nvPr/>
        </p:nvSpPr>
        <p:spPr>
          <a:xfrm>
            <a:off x="9730375" y="390793"/>
            <a:ext cx="662463" cy="271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0" name="Picture 99" descr="File:Creative-Tail-Objects-gift.svg - Wikimedia Commons">
            <a:extLst>
              <a:ext uri="{FF2B5EF4-FFF2-40B4-BE49-F238E27FC236}">
                <a16:creationId xmlns:a16="http://schemas.microsoft.com/office/drawing/2014/main" id="{E87654E0-034D-AF44-912D-353BA363BE3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466322" y="331827"/>
            <a:ext cx="406833" cy="406833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2D0A4F-61CA-EF47-9B95-F446305EC7DA}"/>
              </a:ext>
            </a:extLst>
          </p:cNvPr>
          <p:cNvGrpSpPr/>
          <p:nvPr/>
        </p:nvGrpSpPr>
        <p:grpSpPr>
          <a:xfrm>
            <a:off x="9313853" y="971265"/>
            <a:ext cx="445515" cy="666062"/>
            <a:chOff x="5731289" y="1934063"/>
            <a:chExt cx="445515" cy="666062"/>
          </a:xfrm>
        </p:grpSpPr>
        <p:pic>
          <p:nvPicPr>
            <p:cNvPr id="114" name="Picture 113" descr="File:Creative-Tail-Objects-gift.svg - Wikimedia Commons">
              <a:extLst>
                <a:ext uri="{FF2B5EF4-FFF2-40B4-BE49-F238E27FC236}">
                  <a16:creationId xmlns:a16="http://schemas.microsoft.com/office/drawing/2014/main" id="{6AC26EEB-19C7-DA4F-83F7-3B819D492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7E7A4C-A32F-8643-8F49-4FA32BBEEB60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50</a:t>
              </a:r>
              <a:endParaRPr lang="en-US" sz="1400" dirty="0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59D9877-0728-FA41-BCD0-521624B94E26}"/>
              </a:ext>
            </a:extLst>
          </p:cNvPr>
          <p:cNvSpPr/>
          <p:nvPr/>
        </p:nvSpPr>
        <p:spPr>
          <a:xfrm>
            <a:off x="6173635" y="1690754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DBAAFF1E-A387-2443-BA0E-7EC6EC42B7A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" r="1052" b="11719"/>
          <a:stretch/>
        </p:blipFill>
        <p:spPr>
          <a:xfrm>
            <a:off x="6476728" y="1721455"/>
            <a:ext cx="656030" cy="62866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8E38B26F-AE6F-9948-886C-92F3631490CD}"/>
              </a:ext>
            </a:extLst>
          </p:cNvPr>
          <p:cNvSpPr txBox="1"/>
          <p:nvPr/>
        </p:nvSpPr>
        <p:spPr>
          <a:xfrm>
            <a:off x="7224224" y="1908752"/>
            <a:ext cx="190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Make</a:t>
            </a:r>
            <a:r>
              <a:rPr lang="zh-CN" altLang="en-US" sz="1400" dirty="0"/>
              <a:t> </a:t>
            </a:r>
            <a:r>
              <a:rPr lang="en-US" altLang="zh-CN" sz="1400" dirty="0"/>
              <a:t>2</a:t>
            </a:r>
            <a:r>
              <a:rPr lang="zh-CN" altLang="en-US" sz="1400" dirty="0"/>
              <a:t> </a:t>
            </a:r>
            <a:r>
              <a:rPr lang="en-US" altLang="zh-CN" sz="1400" dirty="0"/>
              <a:t>new</a:t>
            </a:r>
            <a:r>
              <a:rPr lang="zh-CN" altLang="en-US" sz="1400" dirty="0"/>
              <a:t> </a:t>
            </a:r>
            <a:r>
              <a:rPr lang="en-US" altLang="zh-CN" sz="1400" dirty="0"/>
              <a:t>friends</a:t>
            </a:r>
            <a:endParaRPr lang="en-US" sz="14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4E88390-3EFB-3B42-B8C8-43F68CBFBC37}"/>
              </a:ext>
            </a:extLst>
          </p:cNvPr>
          <p:cNvSpPr/>
          <p:nvPr/>
        </p:nvSpPr>
        <p:spPr>
          <a:xfrm>
            <a:off x="9917146" y="1832623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056622D-E613-8343-B7F4-333C6F8354E1}"/>
              </a:ext>
            </a:extLst>
          </p:cNvPr>
          <p:cNvGrpSpPr/>
          <p:nvPr/>
        </p:nvGrpSpPr>
        <p:grpSpPr>
          <a:xfrm>
            <a:off x="9292409" y="1792758"/>
            <a:ext cx="524564" cy="678485"/>
            <a:chOff x="5703853" y="1934063"/>
            <a:chExt cx="524564" cy="678485"/>
          </a:xfrm>
        </p:grpSpPr>
        <p:pic>
          <p:nvPicPr>
            <p:cNvPr id="124" name="Picture 123" descr="File:Creative-Tail-Objects-gift.svg - Wikimedia Commons">
              <a:extLst>
                <a:ext uri="{FF2B5EF4-FFF2-40B4-BE49-F238E27FC236}">
                  <a16:creationId xmlns:a16="http://schemas.microsoft.com/office/drawing/2014/main" id="{71BFFB3D-2733-3341-B990-DC1E73F1F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F6803F2-0A24-3D4E-B024-142447D6456F}"/>
                </a:ext>
              </a:extLst>
            </p:cNvPr>
            <p:cNvSpPr txBox="1"/>
            <p:nvPr/>
          </p:nvSpPr>
          <p:spPr>
            <a:xfrm>
              <a:off x="5703853" y="2304771"/>
              <a:ext cx="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en-US" sz="1400" dirty="0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F6F3474-F3C2-5241-BF5C-CB77D272BC83}"/>
              </a:ext>
            </a:extLst>
          </p:cNvPr>
          <p:cNvSpPr/>
          <p:nvPr/>
        </p:nvSpPr>
        <p:spPr>
          <a:xfrm>
            <a:off x="6195177" y="3023479"/>
            <a:ext cx="4366527" cy="8649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E234CC3-8925-4F49-B68C-898F4C12EC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1709" y="3112013"/>
            <a:ext cx="529439" cy="704099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8EB965D2-0E08-2047-922D-427843076304}"/>
              </a:ext>
            </a:extLst>
          </p:cNvPr>
          <p:cNvSpPr txBox="1"/>
          <p:nvPr/>
        </p:nvSpPr>
        <p:spPr>
          <a:xfrm>
            <a:off x="7233029" y="3262114"/>
            <a:ext cx="22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Completed</a:t>
            </a:r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48A545A-DDEB-D041-90F6-2056E8145584}"/>
              </a:ext>
            </a:extLst>
          </p:cNvPr>
          <p:cNvSpPr/>
          <p:nvPr/>
        </p:nvSpPr>
        <p:spPr>
          <a:xfrm>
            <a:off x="6160736" y="4054747"/>
            <a:ext cx="4366527" cy="732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3B0E57F-6C53-644A-AEF0-D4F460BF9E0D}"/>
              </a:ext>
            </a:extLst>
          </p:cNvPr>
          <p:cNvSpPr/>
          <p:nvPr/>
        </p:nvSpPr>
        <p:spPr>
          <a:xfrm>
            <a:off x="9897992" y="4201639"/>
            <a:ext cx="419829" cy="4141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BBD9BFA-946F-F64A-A69B-C4991D6E59B6}"/>
              </a:ext>
            </a:extLst>
          </p:cNvPr>
          <p:cNvSpPr txBox="1"/>
          <p:nvPr/>
        </p:nvSpPr>
        <p:spPr>
          <a:xfrm>
            <a:off x="7281155" y="4160411"/>
            <a:ext cx="1866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Daily</a:t>
            </a:r>
            <a:r>
              <a:rPr lang="zh-CN" altLang="en-US" sz="1400" dirty="0"/>
              <a:t> </a:t>
            </a:r>
            <a:r>
              <a:rPr lang="en-US" altLang="zh-CN" sz="1400" dirty="0"/>
              <a:t>Attendance</a:t>
            </a:r>
            <a:endParaRPr lang="en-SG" altLang="zh-CN" sz="1400" dirty="0"/>
          </a:p>
          <a:p>
            <a:r>
              <a:rPr lang="en-US" altLang="zh-CN" sz="1400" dirty="0"/>
              <a:t>16</a:t>
            </a:r>
            <a:r>
              <a:rPr lang="zh-CN" altLang="en-US" sz="1400" dirty="0"/>
              <a:t> </a:t>
            </a:r>
            <a:r>
              <a:rPr lang="en-US" altLang="zh-CN" sz="1400" dirty="0"/>
              <a:t>March</a:t>
            </a:r>
            <a:r>
              <a:rPr lang="zh-CN" altLang="en-US" sz="1400" dirty="0"/>
              <a:t> </a:t>
            </a:r>
            <a:r>
              <a:rPr lang="en-US" altLang="zh-CN" sz="1400" dirty="0"/>
              <a:t>2019</a:t>
            </a:r>
            <a:endParaRPr lang="en-US" sz="1400" dirty="0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6C4B1F67-B4FB-1D43-B72F-92549512ED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35832" y="4111138"/>
            <a:ext cx="600113" cy="600113"/>
          </a:xfrm>
          <a:prstGeom prst="rect">
            <a:avLst/>
          </a:prstGeom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7417379-9D63-1E4E-B9F4-31005ED47CC6}"/>
              </a:ext>
            </a:extLst>
          </p:cNvPr>
          <p:cNvGrpSpPr/>
          <p:nvPr/>
        </p:nvGrpSpPr>
        <p:grpSpPr>
          <a:xfrm>
            <a:off x="9306946" y="4121188"/>
            <a:ext cx="445515" cy="666062"/>
            <a:chOff x="5731289" y="1934063"/>
            <a:chExt cx="445515" cy="666062"/>
          </a:xfrm>
        </p:grpSpPr>
        <p:pic>
          <p:nvPicPr>
            <p:cNvPr id="134" name="Picture 133" descr="File:Creative-Tail-Objects-gift.svg - Wikimedia Commons">
              <a:extLst>
                <a:ext uri="{FF2B5EF4-FFF2-40B4-BE49-F238E27FC236}">
                  <a16:creationId xmlns:a16="http://schemas.microsoft.com/office/drawing/2014/main" id="{C85AF659-98CC-7641-93B9-AD2C0046B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5731289" y="1934063"/>
              <a:ext cx="406833" cy="406833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15A77F3-1B43-2242-A7A5-881D77911B1C}"/>
                </a:ext>
              </a:extLst>
            </p:cNvPr>
            <p:cNvSpPr txBox="1"/>
            <p:nvPr/>
          </p:nvSpPr>
          <p:spPr>
            <a:xfrm>
              <a:off x="5756338" y="2292348"/>
              <a:ext cx="42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</a:t>
              </a:r>
              <a:endParaRPr lang="en-US" sz="1400" dirty="0"/>
            </a:p>
          </p:txBody>
        </p:sp>
      </p:grpSp>
      <p:pic>
        <p:nvPicPr>
          <p:cNvPr id="136" name="Picture 135" descr="Clipart - Green tick - simple">
            <a:extLst>
              <a:ext uri="{FF2B5EF4-FFF2-40B4-BE49-F238E27FC236}">
                <a16:creationId xmlns:a16="http://schemas.microsoft.com/office/drawing/2014/main" id="{764CA053-45E3-2E4A-94F5-4E8E2DC2BA2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9973230" y="4199349"/>
            <a:ext cx="363745" cy="416461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1EF12F6D-CF31-6C4B-8C8B-2516D5139226}"/>
              </a:ext>
            </a:extLst>
          </p:cNvPr>
          <p:cNvSpPr txBox="1"/>
          <p:nvPr/>
        </p:nvSpPr>
        <p:spPr>
          <a:xfrm>
            <a:off x="1148150" y="165103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4844D26-8370-A845-AE9F-1B65B8B553CF}"/>
              </a:ext>
            </a:extLst>
          </p:cNvPr>
          <p:cNvSpPr txBox="1"/>
          <p:nvPr/>
        </p:nvSpPr>
        <p:spPr>
          <a:xfrm>
            <a:off x="6357715" y="165103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5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9B065E-96F6-6F44-976C-632C701A5C73}"/>
              </a:ext>
            </a:extLst>
          </p:cNvPr>
          <p:cNvSpPr/>
          <p:nvPr/>
        </p:nvSpPr>
        <p:spPr>
          <a:xfrm>
            <a:off x="3925555" y="101475"/>
            <a:ext cx="4340889" cy="6438482"/>
          </a:xfrm>
          <a:prstGeom prst="rect">
            <a:avLst/>
          </a:prstGeom>
          <a:solidFill>
            <a:srgbClr val="6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2634-F779-9747-82A2-512A48B121DF}"/>
              </a:ext>
            </a:extLst>
          </p:cNvPr>
          <p:cNvSpPr/>
          <p:nvPr/>
        </p:nvSpPr>
        <p:spPr>
          <a:xfrm>
            <a:off x="3925553" y="5874505"/>
            <a:ext cx="4340889" cy="665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859BA-51F0-304B-9B80-172212B6366D}"/>
              </a:ext>
            </a:extLst>
          </p:cNvPr>
          <p:cNvSpPr/>
          <p:nvPr/>
        </p:nvSpPr>
        <p:spPr>
          <a:xfrm>
            <a:off x="5625733" y="5691625"/>
            <a:ext cx="940526" cy="84833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ipart - Magnifier">
            <a:extLst>
              <a:ext uri="{FF2B5EF4-FFF2-40B4-BE49-F238E27FC236}">
                <a16:creationId xmlns:a16="http://schemas.microsoft.com/office/drawing/2014/main" id="{2A732691-0AB0-0C44-9857-368D48B4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4227828" y="5968996"/>
            <a:ext cx="489026" cy="476469"/>
          </a:xfrm>
          <a:prstGeom prst="rect">
            <a:avLst/>
          </a:prstGeom>
        </p:spPr>
      </p:pic>
      <p:pic>
        <p:nvPicPr>
          <p:cNvPr id="23" name="Picture 22" descr="Clipart - home icon">
            <a:extLst>
              <a:ext uri="{FF2B5EF4-FFF2-40B4-BE49-F238E27FC236}">
                <a16:creationId xmlns:a16="http://schemas.microsoft.com/office/drawing/2014/main" id="{50580CEA-FE2A-B24E-9B65-6B7505EC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13777" y="5841469"/>
            <a:ext cx="647700" cy="647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6751C-B82B-6742-A51A-5E6136BE481C}"/>
              </a:ext>
            </a:extLst>
          </p:cNvPr>
          <p:cNvSpPr/>
          <p:nvPr/>
        </p:nvSpPr>
        <p:spPr>
          <a:xfrm>
            <a:off x="7356176" y="5874505"/>
            <a:ext cx="783880" cy="665452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ête de robot">
            <a:extLst>
              <a:ext uri="{FF2B5EF4-FFF2-40B4-BE49-F238E27FC236}">
                <a16:creationId xmlns:a16="http://schemas.microsoft.com/office/drawing/2014/main" id="{C07C6024-575A-5942-A0A7-4399CEADA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945723" y="5942902"/>
            <a:ext cx="528655" cy="528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43CA4-E3A9-B14B-897A-22ED6385BC44}"/>
              </a:ext>
            </a:extLst>
          </p:cNvPr>
          <p:cNvSpPr/>
          <p:nvPr/>
        </p:nvSpPr>
        <p:spPr>
          <a:xfrm>
            <a:off x="3925549" y="500933"/>
            <a:ext cx="4394136" cy="10131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99D8DFB-0D3C-0E49-9A68-73396092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9412" y="5952909"/>
            <a:ext cx="532027" cy="5320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B9C8891-644C-AB43-9326-F7EABE059086}"/>
              </a:ext>
            </a:extLst>
          </p:cNvPr>
          <p:cNvSpPr txBox="1"/>
          <p:nvPr/>
        </p:nvSpPr>
        <p:spPr>
          <a:xfrm>
            <a:off x="5016394" y="822837"/>
            <a:ext cx="22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Favorites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74A5F7-D0DE-2140-ACEC-537D2CCE7099}"/>
              </a:ext>
            </a:extLst>
          </p:cNvPr>
          <p:cNvSpPr/>
          <p:nvPr/>
        </p:nvSpPr>
        <p:spPr>
          <a:xfrm>
            <a:off x="3872306" y="1989798"/>
            <a:ext cx="4394136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1DCD25-1A82-2A46-B486-D6BFD5FF6F52}"/>
              </a:ext>
            </a:extLst>
          </p:cNvPr>
          <p:cNvSpPr txBox="1"/>
          <p:nvPr/>
        </p:nvSpPr>
        <p:spPr>
          <a:xfrm>
            <a:off x="5011417" y="2212297"/>
            <a:ext cx="29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Post</a:t>
            </a:r>
            <a:r>
              <a:rPr lang="zh-CN" altLang="en-US" sz="1400" dirty="0"/>
              <a:t> </a:t>
            </a:r>
            <a:r>
              <a:rPr lang="en-US" altLang="zh-CN" sz="1400" dirty="0"/>
              <a:t>234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Language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endParaRPr 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1DA8AA8-D632-7B4A-B1B6-2D7925DFCBE3}"/>
              </a:ext>
            </a:extLst>
          </p:cNvPr>
          <p:cNvSpPr/>
          <p:nvPr/>
        </p:nvSpPr>
        <p:spPr>
          <a:xfrm>
            <a:off x="3912728" y="2837227"/>
            <a:ext cx="4670440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27B61C-662F-1241-A5B0-B6D631F57C5F}"/>
              </a:ext>
            </a:extLst>
          </p:cNvPr>
          <p:cNvSpPr/>
          <p:nvPr/>
        </p:nvSpPr>
        <p:spPr>
          <a:xfrm>
            <a:off x="3899915" y="3672673"/>
            <a:ext cx="4366527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24399-EF79-5449-BBDF-CE23141281B2}"/>
              </a:ext>
            </a:extLst>
          </p:cNvPr>
          <p:cNvSpPr/>
          <p:nvPr/>
        </p:nvSpPr>
        <p:spPr>
          <a:xfrm>
            <a:off x="3886110" y="4519242"/>
            <a:ext cx="4433575" cy="7454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lobe Earth Green · Free vector graphic on Pixabay">
            <a:extLst>
              <a:ext uri="{FF2B5EF4-FFF2-40B4-BE49-F238E27FC236}">
                <a16:creationId xmlns:a16="http://schemas.microsoft.com/office/drawing/2014/main" id="{F706FD49-DB68-F84B-ACDE-57A9425F6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738706" y="5783065"/>
            <a:ext cx="714579" cy="665452"/>
          </a:xfrm>
          <a:prstGeom prst="rect">
            <a:avLst/>
          </a:prstGeom>
        </p:spPr>
      </p:pic>
      <p:pic>
        <p:nvPicPr>
          <p:cNvPr id="34" name="Picture 33" descr="tête de robot">
            <a:extLst>
              <a:ext uri="{FF2B5EF4-FFF2-40B4-BE49-F238E27FC236}">
                <a16:creationId xmlns:a16="http://schemas.microsoft.com/office/drawing/2014/main" id="{111D62B1-5F5B-D14B-A454-84B9E46B0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53310" y="4627648"/>
            <a:ext cx="528655" cy="52865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1C1B82-308E-6A4E-88C0-8958080755BE}"/>
              </a:ext>
            </a:extLst>
          </p:cNvPr>
          <p:cNvSpPr txBox="1"/>
          <p:nvPr/>
        </p:nvSpPr>
        <p:spPr>
          <a:xfrm>
            <a:off x="4971908" y="4759091"/>
            <a:ext cx="271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14/05/2018</a:t>
            </a:r>
            <a:r>
              <a:rPr lang="zh-CN" altLang="en-US" sz="1400" dirty="0"/>
              <a:t> </a:t>
            </a:r>
            <a:r>
              <a:rPr lang="en-US" altLang="zh-CN" sz="1400" dirty="0"/>
              <a:t>Chat</a:t>
            </a:r>
            <a:r>
              <a:rPr lang="zh-CN" altLang="en-US" sz="1400" dirty="0"/>
              <a:t> </a:t>
            </a:r>
            <a:r>
              <a:rPr lang="en-US" altLang="zh-CN" sz="1400" dirty="0"/>
              <a:t>History</a:t>
            </a:r>
            <a:endParaRPr lang="en-US" sz="14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626C580-0C8B-8B42-A9DD-A4C72DB544CE}"/>
              </a:ext>
            </a:extLst>
          </p:cNvPr>
          <p:cNvGrpSpPr/>
          <p:nvPr/>
        </p:nvGrpSpPr>
        <p:grpSpPr>
          <a:xfrm>
            <a:off x="4167661" y="679962"/>
            <a:ext cx="716092" cy="669959"/>
            <a:chOff x="5083681" y="4718774"/>
            <a:chExt cx="815546" cy="808205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43D8016-C0F2-D246-A835-D4058F57CC2C}"/>
                </a:ext>
              </a:extLst>
            </p:cNvPr>
            <p:cNvSpPr/>
            <p:nvPr/>
          </p:nvSpPr>
          <p:spPr>
            <a:xfrm>
              <a:off x="5083681" y="4718774"/>
              <a:ext cx="815546" cy="80820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2" name="Picture 81" descr="Clipart - Heart">
              <a:extLst>
                <a:ext uri="{FF2B5EF4-FFF2-40B4-BE49-F238E27FC236}">
                  <a16:creationId xmlns:a16="http://schemas.microsoft.com/office/drawing/2014/main" id="{4A522EEF-C362-3B4F-9024-738962B94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5255811" y="4913835"/>
              <a:ext cx="498333" cy="434032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2842AC4-F4D7-C046-A4B2-D231CE4B307F}"/>
              </a:ext>
            </a:extLst>
          </p:cNvPr>
          <p:cNvSpPr txBox="1"/>
          <p:nvPr/>
        </p:nvSpPr>
        <p:spPr>
          <a:xfrm>
            <a:off x="7424345" y="776230"/>
            <a:ext cx="49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68AAE-84C1-F643-BD87-45411B6309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34274" y="2096367"/>
            <a:ext cx="544314" cy="54431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815CCDF-6FF4-5B47-A573-B9988EBDB8FD}"/>
              </a:ext>
            </a:extLst>
          </p:cNvPr>
          <p:cNvSpPr/>
          <p:nvPr/>
        </p:nvSpPr>
        <p:spPr>
          <a:xfrm>
            <a:off x="7261477" y="674237"/>
            <a:ext cx="653933" cy="6421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FD119835-15C8-3B4C-BE71-806A2DCCC6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45480" y="2938615"/>
            <a:ext cx="544314" cy="54431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C86A91B-625B-854E-B86C-4E385FD87677}"/>
              </a:ext>
            </a:extLst>
          </p:cNvPr>
          <p:cNvSpPr txBox="1"/>
          <p:nvPr/>
        </p:nvSpPr>
        <p:spPr>
          <a:xfrm>
            <a:off x="5011416" y="3059998"/>
            <a:ext cx="29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Post</a:t>
            </a:r>
            <a:r>
              <a:rPr lang="zh-CN" altLang="en-US" sz="1400" dirty="0"/>
              <a:t> </a:t>
            </a:r>
            <a:r>
              <a:rPr lang="en-US" altLang="zh-CN" sz="1400" dirty="0"/>
              <a:t>456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Language</a:t>
            </a:r>
            <a:r>
              <a:rPr lang="zh-CN" altLang="en-US" sz="1400" dirty="0"/>
              <a:t> </a:t>
            </a:r>
            <a:r>
              <a:rPr lang="en-US" altLang="zh-CN" sz="1400" dirty="0"/>
              <a:t>b</a:t>
            </a:r>
            <a:endParaRPr lang="en-US" sz="1400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3F730AA-D092-8045-AD74-90CA7DC6BA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40392" y="3773250"/>
            <a:ext cx="544314" cy="54431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128A97D-8DCE-C049-810D-BBB008288748}"/>
              </a:ext>
            </a:extLst>
          </p:cNvPr>
          <p:cNvSpPr txBox="1"/>
          <p:nvPr/>
        </p:nvSpPr>
        <p:spPr>
          <a:xfrm>
            <a:off x="5011416" y="3906567"/>
            <a:ext cx="29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Post</a:t>
            </a:r>
            <a:r>
              <a:rPr lang="zh-CN" altLang="en-US" sz="1400" dirty="0"/>
              <a:t> </a:t>
            </a:r>
            <a:r>
              <a:rPr lang="en-US" altLang="zh-CN" sz="1400" dirty="0"/>
              <a:t>789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Language</a:t>
            </a:r>
            <a:r>
              <a:rPr lang="zh-CN" altLang="en-US" sz="1400" dirty="0"/>
              <a:t> </a:t>
            </a:r>
            <a:r>
              <a:rPr lang="en-US" altLang="zh-CN" sz="1400" dirty="0"/>
              <a:t>D</a:t>
            </a:r>
            <a:endParaRPr lang="en-US" sz="1400" dirty="0"/>
          </a:p>
        </p:txBody>
      </p:sp>
      <p:sp>
        <p:nvSpPr>
          <p:cNvPr id="91" name="Chevron 90">
            <a:extLst>
              <a:ext uri="{FF2B5EF4-FFF2-40B4-BE49-F238E27FC236}">
                <a16:creationId xmlns:a16="http://schemas.microsoft.com/office/drawing/2014/main" id="{69008E6C-173E-7548-8C8D-A77542FA3CBB}"/>
              </a:ext>
            </a:extLst>
          </p:cNvPr>
          <p:cNvSpPr/>
          <p:nvPr/>
        </p:nvSpPr>
        <p:spPr>
          <a:xfrm>
            <a:off x="7844924" y="2260468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Chevron 91">
            <a:extLst>
              <a:ext uri="{FF2B5EF4-FFF2-40B4-BE49-F238E27FC236}">
                <a16:creationId xmlns:a16="http://schemas.microsoft.com/office/drawing/2014/main" id="{01A394D5-F46A-B84C-8BD0-0B6167412B9F}"/>
              </a:ext>
            </a:extLst>
          </p:cNvPr>
          <p:cNvSpPr/>
          <p:nvPr/>
        </p:nvSpPr>
        <p:spPr>
          <a:xfrm>
            <a:off x="7818305" y="3123857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Chevron 92">
            <a:extLst>
              <a:ext uri="{FF2B5EF4-FFF2-40B4-BE49-F238E27FC236}">
                <a16:creationId xmlns:a16="http://schemas.microsoft.com/office/drawing/2014/main" id="{88A01A8F-BEB7-CA48-BBCB-E8961C8EDEA7}"/>
              </a:ext>
            </a:extLst>
          </p:cNvPr>
          <p:cNvSpPr/>
          <p:nvPr/>
        </p:nvSpPr>
        <p:spPr>
          <a:xfrm>
            <a:off x="7844923" y="3944877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Chevron 100">
            <a:extLst>
              <a:ext uri="{FF2B5EF4-FFF2-40B4-BE49-F238E27FC236}">
                <a16:creationId xmlns:a16="http://schemas.microsoft.com/office/drawing/2014/main" id="{E7C0DDCB-42BA-7841-A63B-608A932040B9}"/>
              </a:ext>
            </a:extLst>
          </p:cNvPr>
          <p:cNvSpPr/>
          <p:nvPr/>
        </p:nvSpPr>
        <p:spPr>
          <a:xfrm>
            <a:off x="7844923" y="4797421"/>
            <a:ext cx="178901" cy="227085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0B679A-1ACA-5247-B52F-7DC7CB963280}"/>
              </a:ext>
            </a:extLst>
          </p:cNvPr>
          <p:cNvSpPr txBox="1"/>
          <p:nvPr/>
        </p:nvSpPr>
        <p:spPr>
          <a:xfrm>
            <a:off x="4004418" y="54781"/>
            <a:ext cx="62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&lt;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72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427</Words>
  <Application>Microsoft Macintosh PowerPoint</Application>
  <PresentationFormat>Widescreen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Yuting Fan</dc:creator>
  <cp:lastModifiedBy>Yuting Fan</cp:lastModifiedBy>
  <cp:revision>32</cp:revision>
  <dcterms:created xsi:type="dcterms:W3CDTF">2019-03-15T11:03:22Z</dcterms:created>
  <dcterms:modified xsi:type="dcterms:W3CDTF">2019-03-16T06:37:47Z</dcterms:modified>
</cp:coreProperties>
</file>