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63" r:id="rId5"/>
    <p:sldId id="259" r:id="rId6"/>
    <p:sldId id="264" r:id="rId7"/>
    <p:sldId id="274" r:id="rId8"/>
    <p:sldId id="275" r:id="rId9"/>
    <p:sldId id="268" r:id="rId10"/>
    <p:sldId id="267" r:id="rId11"/>
    <p:sldId id="269" r:id="rId12"/>
    <p:sldId id="271" r:id="rId13"/>
    <p:sldId id="270" r:id="rId14"/>
    <p:sldId id="273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3E7"/>
    <a:srgbClr val="75D866"/>
    <a:srgbClr val="4ECE37"/>
    <a:srgbClr val="E34C73"/>
    <a:srgbClr val="E7AD99"/>
    <a:srgbClr val="C1DBE3"/>
    <a:srgbClr val="D61126"/>
    <a:srgbClr val="CE796B"/>
    <a:srgbClr val="6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7"/>
    <p:restoredTop sz="84431"/>
  </p:normalViewPr>
  <p:slideViewPr>
    <p:cSldViewPr snapToGrid="0" snapToObjects="1">
      <p:cViewPr varScale="1">
        <p:scale>
          <a:sx n="92" d="100"/>
          <a:sy n="92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4919-FDB9-6546-9C59-5B7FEBF30DFB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FBC2-4BF3-A04C-A55B-6DD3CB95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FBC2-4BF3-A04C-A55B-6DD3CB955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535-CF09-7F48-A02F-FFE72ECE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C0BA-1746-5647-8B1C-A83CBD41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4EAE-3852-5141-A8B9-8242F6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DFCD-53D9-3E4B-A55A-FCF1B25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FC0-C8D0-3B4B-9942-52CC25A0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305-0066-494A-A539-D541D87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DDDA8-4012-504F-A3C8-04DF8F59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8A-33D1-004E-B5E4-D41617C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E2F4-B441-8640-B8B2-BB4F4A0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8CE6-618B-6345-8759-4C21DC8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352F-1B8B-344E-959F-C5D9B5E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BAAF5-6276-0B4A-992E-B482663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4C91-F140-C54A-8ED7-4A755CD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9F92-5366-8D4B-AAFE-7EA8F3B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224A-02CD-284D-A9EB-40043823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9D8-1251-6044-A4D5-B28C5EE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6AE-A9B3-464B-8FAF-698D5955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5D48-51C5-1745-A680-29F6FDC9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4955-A92C-6844-B182-C08BC81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D71A-CB3F-B94C-97E4-3804CE9E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69C-217E-0347-9D10-323F3008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DE4-3BDE-534B-9A03-D9F092EE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0B60-6169-AD4C-B9F7-A653C4A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05E-C4EC-CD4E-9E5D-0014ED5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D8B-BBCF-0E44-8176-BEE3B60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3521-E23D-854F-9FA1-AB5AFE2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4B31-40DE-BB44-A233-416CC746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89B6-1C67-014F-BD7E-253CE6EF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0C4C-4754-9C41-988C-BB734AC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50A6-7F62-FF45-8936-961EC5C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0D00-4420-8C47-ACB3-6F728A1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937-58EF-4C4B-8A42-4291B0E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0DB9-20AB-8E4D-8B7B-AE6EF74C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B3DF-FC38-A249-A5A8-3CB60169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2029D-3684-264C-95E6-72CAFCB7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39A7C-7180-8D4E-AF16-55D284F0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CAD6-B66E-AD46-B699-68BEBB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A2A30-4CA8-564D-9202-5B13D6C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A215-5457-4944-822E-6942A30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7927-D6A7-7542-B9A0-5F7241C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7E94-8811-3749-B83D-97737C13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9FFB-EC4E-8D45-9D2A-1DCCB0A3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0024D-914E-FD42-8600-7F5C9C08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1C40-DAC0-F643-BBCB-10C7E789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2D539-7F1C-0549-963B-BDF33FB1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FEEF-D5AD-E641-9995-A5DF25D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92A-C77A-4C47-9256-836C3525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277B-F10C-0A49-B453-E70A2CEA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191C-64DE-0740-B4EC-083792D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7AC8-DA46-BB42-A797-8B72E9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9C07-95E0-7D4E-887A-3673719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690A-2465-C34B-BC4B-DF8027F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2FED-33F6-174A-A9DB-159F2D7F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51C36-C509-DE45-8906-C9017263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2607-1266-3046-A2DD-BB81683B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16CE-898B-3640-A5FE-25312CB4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5A45-3254-5647-B8E2-CD017C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094E-DB63-2040-883F-4E6C4355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D17A7-500F-6D4B-9DE3-BDD22E0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61F31-1C9F-2842-89C4-E172F315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8E9F-4B9E-9E4D-8B07-5D9F0238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C9D1-517D-FD44-8E40-61BA258C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186D-4E1A-7F49-AA8C-40A96ECC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208505/heart" TargetMode="External"/><Relationship Id="rId17" Type="http://schemas.openxmlformats.org/officeDocument/2006/relationships/hyperlink" Target="https://commons.wikimedia.org/wiki/File:Creative-Tail-Objects-gift.svg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13771/stylised-cat-by-helm42-213771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://www.oic.qld.gov.au/training-and-events/privacy-awareness-week" TargetMode="External"/><Relationship Id="rId18" Type="http://schemas.openxmlformats.org/officeDocument/2006/relationships/hyperlink" Target="https://commons.wikimedia.org/wiki/File:Creative-Tail-Objects-gift.svg" TargetMode="External"/><Relationship Id="rId3" Type="http://schemas.openxmlformats.org/officeDocument/2006/relationships/hyperlink" Target="https://openclipart.org/detail/185356/magnifier" TargetMode="External"/><Relationship Id="rId21" Type="http://schemas.openxmlformats.org/officeDocument/2006/relationships/hyperlink" Target="https://openclipart.org/detail/167549/green-tick-simple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3.gif"/><Relationship Id="rId17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hyperlink" Target="https://pixabay.com/en/globe-earth-green-blue-continents-308335/" TargetMode="Externa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://pxlpirates.deviantart.com/art/Papierflieger-Paper-Plane-Logo-Design-606344911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22.png"/><Relationship Id="rId19" Type="http://schemas.openxmlformats.org/officeDocument/2006/relationships/image" Target="../media/image25.tiff"/><Relationship Id="rId4" Type="http://schemas.openxmlformats.org/officeDocument/2006/relationships/image" Target="../media/image8.png"/><Relationship Id="rId9" Type="http://schemas.openxmlformats.org/officeDocument/2006/relationships/image" Target="../media/image19.tiff"/><Relationship Id="rId14" Type="http://schemas.openxmlformats.org/officeDocument/2006/relationships/image" Target="../media/image24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27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s://openclipart.org/detail/208505/hear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png"/><Relationship Id="rId18" Type="http://schemas.openxmlformats.org/officeDocument/2006/relationships/hyperlink" Target="http://pxlpirates.deviantart.com/art/Papierflieger-Paper-Plane-Logo-Design-606344911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kokoriste1.deviantart.com/art/Friend-Gif-393261704" TargetMode="External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gif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s://pixabay.com/en/globe-earth-green-blue-continents-308335/" TargetMode="External"/><Relationship Id="rId19" Type="http://schemas.openxmlformats.org/officeDocument/2006/relationships/image" Target="../media/image28.tiff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hyperlink" Target="https://openclipart.org/detail/208505/hear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s://pixabay.com/en/globe-earth-green-blue-continents-308335/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://www.oic.qld.gov.au/training-and-events/privacy-awareness-week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s://openclipart.org/detail/208505/heart" TargetMode="External"/><Relationship Id="rId18" Type="http://schemas.microsoft.com/office/2007/relationships/hdphoto" Target="../media/hdphoto2.wdp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microsoft.com/office/2007/relationships/hdphoto" Target="../media/hdphoto1.wdp"/><Relationship Id="rId17" Type="http://schemas.openxmlformats.org/officeDocument/2006/relationships/image" Target="../media/image30.png"/><Relationship Id="rId2" Type="http://schemas.openxmlformats.org/officeDocument/2006/relationships/image" Target="../media/image11.png"/><Relationship Id="rId16" Type="http://schemas.openxmlformats.org/officeDocument/2006/relationships/image" Target="../media/image28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://pxlpirates.deviantart.com/art/Papierflieger-Paper-Plane-Logo-Design-606344911" TargetMode="External"/><Relationship Id="rId10" Type="http://schemas.openxmlformats.org/officeDocument/2006/relationships/hyperlink" Target="https://pixabay.com/en/globe-earth-green-blue-continents-308335/" TargetMode="External"/><Relationship Id="rId19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10.tiff"/><Relationship Id="rId2" Type="http://schemas.openxmlformats.org/officeDocument/2006/relationships/image" Target="../media/image11.png"/><Relationship Id="rId16" Type="http://schemas.openxmlformats.org/officeDocument/2006/relationships/hyperlink" Target="http://www.vivereamalta.com/storie-di-italiani-a-malta/muoversi-malt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pixabay.com/en/globe-earth-green-blue-continents-308335/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32.jp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commons.wikimedia.org/wiki/File:Creative-Tail-Objects-gift.svg" TargetMode="External"/><Relationship Id="rId14" Type="http://schemas.openxmlformats.org/officeDocument/2006/relationships/hyperlink" Target="https://openclipart.org/detail/158155/door-by-gurza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8366/earth-globe-ske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ommons.wikimedia.org/wiki/File:Facebook_icon_2013.svg" TargetMode="External"/><Relationship Id="rId7" Type="http://schemas.openxmlformats.org/officeDocument/2006/relationships/hyperlink" Target="http://commons.wikimedia.org/wiki/File:Instagram_circ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theconversation.com/yes-google-has-a-new-logo-but-why-46976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meta.wikimedia.org/wiki/File:FOSSASI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185356/magnifi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://fr.wikipedia.org/wiki/Discussion:Mot-valise" TargetMode="External"/><Relationship Id="rId10" Type="http://schemas.openxmlformats.org/officeDocument/2006/relationships/image" Target="../media/image10.tiff"/><Relationship Id="rId4" Type="http://schemas.openxmlformats.org/officeDocument/2006/relationships/image" Target="../media/image7.png"/><Relationship Id="rId9" Type="http://schemas.openxmlformats.org/officeDocument/2006/relationships/hyperlink" Target="https://commons.wikimedia.org/wiki/File:Simpleicons_Interface_magnifier-1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0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detail/213771/stylised-cat-by-helm42-213771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6.png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commons.wikimedia.org/wiki/file:location_dot_red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openclipart.org/detail/228366/earth-globe-sketch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hyperlink" Target="https://pixabay.com/en/globe-earth-green-blue-continents-308335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0.tiff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213771/stylised-cat-by-helm42-213771" TargetMode="External"/><Relationship Id="rId18" Type="http://schemas.openxmlformats.org/officeDocument/2006/relationships/hyperlink" Target="http://badinertech.blogspot.com/2013/05/tech-tip-google-keep-and-anydo.html" TargetMode="External"/><Relationship Id="rId3" Type="http://schemas.openxmlformats.org/officeDocument/2006/relationships/hyperlink" Target="https://pixabay.com/en/globe-earth-green-blue-continents-308335/" TargetMode="External"/><Relationship Id="rId21" Type="http://schemas.openxmlformats.org/officeDocument/2006/relationships/image" Target="../media/image18.png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6.jpg"/><Relationship Id="rId2" Type="http://schemas.openxmlformats.org/officeDocument/2006/relationships/image" Target="../media/image6.png"/><Relationship Id="rId16" Type="http://schemas.openxmlformats.org/officeDocument/2006/relationships/image" Target="../media/image10.tiff"/><Relationship Id="rId20" Type="http://schemas.openxmlformats.org/officeDocument/2006/relationships/hyperlink" Target="http://kokoriste1.deviantart.com/art/Friend-Gif-39326170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pixabay.com/en/gear-settings-options-icon-1077550/" TargetMode="External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08505/heart" TargetMode="External"/><Relationship Id="rId23" Type="http://schemas.openxmlformats.org/officeDocument/2006/relationships/image" Target="../media/image19.tiff"/><Relationship Id="rId10" Type="http://schemas.openxmlformats.org/officeDocument/2006/relationships/image" Target="../media/image14.png"/><Relationship Id="rId19" Type="http://schemas.openxmlformats.org/officeDocument/2006/relationships/image" Target="../media/image17.gif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5.png"/><Relationship Id="rId22" Type="http://schemas.openxmlformats.org/officeDocument/2006/relationships/hyperlink" Target="https://openclipart.org/detail/194868/daily-boxes-6-by-tatica-1948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724E0D-00AB-8540-B9DA-5D80E1519610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C5E3BA-F357-0048-B672-5F37845E5D4D}"/>
              </a:ext>
            </a:extLst>
          </p:cNvPr>
          <p:cNvSpPr/>
          <p:nvPr/>
        </p:nvSpPr>
        <p:spPr>
          <a:xfrm>
            <a:off x="737298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16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7710590" y="200934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7710588" y="5973964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9410768" y="5791084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3741" y="5882524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012863" y="6068455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98812" y="5940928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11141211" y="5973964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30758" y="6042361"/>
            <a:ext cx="528655" cy="52865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79A1E4B-A684-214E-AB3B-219CC8AE2FF4}"/>
              </a:ext>
            </a:extLst>
          </p:cNvPr>
          <p:cNvGrpSpPr/>
          <p:nvPr/>
        </p:nvGrpSpPr>
        <p:grpSpPr>
          <a:xfrm>
            <a:off x="6893758" y="514003"/>
            <a:ext cx="476860" cy="458707"/>
            <a:chOff x="5083681" y="4718774"/>
            <a:chExt cx="815546" cy="80820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80503-FD2B-434C-8FDF-47E85DDA4F0D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Clipart - Heart">
              <a:extLst>
                <a:ext uri="{FF2B5EF4-FFF2-40B4-BE49-F238E27FC236}">
                  <a16:creationId xmlns:a16="http://schemas.microsoft.com/office/drawing/2014/main" id="{CEB9B597-62C3-5041-B2E6-5C7A07A4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37164-1056-CA4D-96B9-927287EE58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94721" y="6060917"/>
            <a:ext cx="527711" cy="5277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1D52F3-5B6E-BE47-BB8A-E8FCB314C92C}"/>
              </a:ext>
            </a:extLst>
          </p:cNvPr>
          <p:cNvSpPr/>
          <p:nvPr/>
        </p:nvSpPr>
        <p:spPr>
          <a:xfrm>
            <a:off x="2353120" y="150146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99682E-0AA3-9D4E-8E80-F323FAF0993C}"/>
              </a:ext>
            </a:extLst>
          </p:cNvPr>
          <p:cNvSpPr/>
          <p:nvPr/>
        </p:nvSpPr>
        <p:spPr>
          <a:xfrm>
            <a:off x="3611425" y="850503"/>
            <a:ext cx="1824270" cy="1783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Clipart - stylized cat">
            <a:extLst>
              <a:ext uri="{FF2B5EF4-FFF2-40B4-BE49-F238E27FC236}">
                <a16:creationId xmlns:a16="http://schemas.microsoft.com/office/drawing/2014/main" id="{768BADD4-3D3D-7040-BE2A-4A855C0F40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118933" y="1167742"/>
            <a:ext cx="809253" cy="11491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48C0AE-36A2-994E-8FDF-A452FE219AFF}"/>
              </a:ext>
            </a:extLst>
          </p:cNvPr>
          <p:cNvSpPr txBox="1"/>
          <p:nvPr/>
        </p:nvSpPr>
        <p:spPr>
          <a:xfrm>
            <a:off x="3901943" y="2726375"/>
            <a:ext cx="1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Alice</a:t>
            </a:r>
            <a:r>
              <a:rPr lang="zh-CN" altLang="en-US" sz="2400" dirty="0"/>
              <a:t> </a:t>
            </a:r>
            <a:r>
              <a:rPr lang="en-US" altLang="zh-CN" sz="2400" dirty="0"/>
              <a:t>Lee</a:t>
            </a:r>
            <a:endParaRPr lang="en-US" sz="2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2C6BBFA-F29C-EB43-99AA-F0E85C14E33E}"/>
              </a:ext>
            </a:extLst>
          </p:cNvPr>
          <p:cNvSpPr/>
          <p:nvPr/>
        </p:nvSpPr>
        <p:spPr>
          <a:xfrm>
            <a:off x="4317351" y="3255627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 descr="File:Creative-Tail-Objects-gift.svg - Wikimedia Commons">
            <a:extLst>
              <a:ext uri="{FF2B5EF4-FFF2-40B4-BE49-F238E27FC236}">
                <a16:creationId xmlns:a16="http://schemas.microsoft.com/office/drawing/2014/main" id="{1A104813-5942-AE4F-BFF0-0D1D9DE972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053298" y="3196661"/>
            <a:ext cx="406833" cy="4068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C7FB7-ED64-874C-BE1A-F4D7ABE10326}"/>
              </a:ext>
            </a:extLst>
          </p:cNvPr>
          <p:cNvGrpSpPr/>
          <p:nvPr/>
        </p:nvGrpSpPr>
        <p:grpSpPr>
          <a:xfrm>
            <a:off x="5937251" y="507291"/>
            <a:ext cx="476860" cy="458707"/>
            <a:chOff x="5083681" y="4718774"/>
            <a:chExt cx="815546" cy="80820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86499D-5368-CE47-B696-6F3C962A2937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 descr="Clipart - Heart">
              <a:extLst>
                <a:ext uri="{FF2B5EF4-FFF2-40B4-BE49-F238E27FC236}">
                  <a16:creationId xmlns:a16="http://schemas.microsoft.com/office/drawing/2014/main" id="{6C10BC11-7FDB-9240-982F-7C391FC5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3" y="4913833"/>
              <a:ext cx="498334" cy="434031"/>
            </a:xfrm>
            <a:prstGeom prst="rect">
              <a:avLst/>
            </a:prstGeom>
          </p:spPr>
        </p:pic>
      </p:grp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D31A69F-57C3-DB46-A61E-4AD866E736E5}"/>
              </a:ext>
            </a:extLst>
          </p:cNvPr>
          <p:cNvSpPr/>
          <p:nvPr/>
        </p:nvSpPr>
        <p:spPr>
          <a:xfrm>
            <a:off x="2727808" y="3852630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2322C-FDCB-534B-8A16-8437D9D0FCB7}"/>
              </a:ext>
            </a:extLst>
          </p:cNvPr>
          <p:cNvGrpSpPr/>
          <p:nvPr/>
        </p:nvGrpSpPr>
        <p:grpSpPr>
          <a:xfrm>
            <a:off x="2353118" y="5740296"/>
            <a:ext cx="4340889" cy="848332"/>
            <a:chOff x="1078500" y="5749121"/>
            <a:chExt cx="4340889" cy="8483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15A231-58C1-6048-BC78-E1FB10734BE9}"/>
                </a:ext>
              </a:extLst>
            </p:cNvPr>
            <p:cNvSpPr/>
            <p:nvPr/>
          </p:nvSpPr>
          <p:spPr>
            <a:xfrm>
              <a:off x="1078500" y="5932001"/>
              <a:ext cx="4340889" cy="665452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D8A2B7D-1178-744B-A42C-6BBAE6535F22}"/>
                </a:ext>
              </a:extLst>
            </p:cNvPr>
            <p:cNvSpPr/>
            <p:nvPr/>
          </p:nvSpPr>
          <p:spPr>
            <a:xfrm>
              <a:off x="2778680" y="5749121"/>
              <a:ext cx="940526" cy="8483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Globe Earth Green · Free vector graphic on Pixabay">
              <a:extLst>
                <a:ext uri="{FF2B5EF4-FFF2-40B4-BE49-F238E27FC236}">
                  <a16:creationId xmlns:a16="http://schemas.microsoft.com/office/drawing/2014/main" id="{BD9E1155-7489-2E4E-A19B-55ABD376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891653" y="5840561"/>
              <a:ext cx="714579" cy="665452"/>
            </a:xfrm>
            <a:prstGeom prst="rect">
              <a:avLst/>
            </a:prstGeom>
          </p:spPr>
        </p:pic>
        <p:pic>
          <p:nvPicPr>
            <p:cNvPr id="38" name="Picture 37" descr="Clipart - Magnifier">
              <a:extLst>
                <a:ext uri="{FF2B5EF4-FFF2-40B4-BE49-F238E27FC236}">
                  <a16:creationId xmlns:a16="http://schemas.microsoft.com/office/drawing/2014/main" id="{1DAD8535-E330-CF47-879C-827DCB1B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380775" y="6026492"/>
              <a:ext cx="489026" cy="476469"/>
            </a:xfrm>
            <a:prstGeom prst="rect">
              <a:avLst/>
            </a:prstGeom>
          </p:spPr>
        </p:pic>
        <p:pic>
          <p:nvPicPr>
            <p:cNvPr id="43" name="Picture 42" descr="Clipart - home icon">
              <a:extLst>
                <a:ext uri="{FF2B5EF4-FFF2-40B4-BE49-F238E27FC236}">
                  <a16:creationId xmlns:a16="http://schemas.microsoft.com/office/drawing/2014/main" id="{E6902810-76B0-614A-A123-AA40F159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66724" y="5898965"/>
              <a:ext cx="647700" cy="6477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9D2D36-9524-1248-82A8-B703C5858AC3}"/>
                </a:ext>
              </a:extLst>
            </p:cNvPr>
            <p:cNvSpPr/>
            <p:nvPr/>
          </p:nvSpPr>
          <p:spPr>
            <a:xfrm>
              <a:off x="4509123" y="5932001"/>
              <a:ext cx="783880" cy="66545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ête de robot">
              <a:extLst>
                <a:ext uri="{FF2B5EF4-FFF2-40B4-BE49-F238E27FC236}">
                  <a16:creationId xmlns:a16="http://schemas.microsoft.com/office/drawing/2014/main" id="{37196430-16BB-F64D-BE14-A950C06A2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98670" y="6000398"/>
              <a:ext cx="528655" cy="5286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9DEDBF2-C785-E44E-A73A-15C48BB7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2633" y="6018954"/>
              <a:ext cx="527711" cy="527711"/>
            </a:xfrm>
            <a:prstGeom prst="rect">
              <a:avLst/>
            </a:prstGeom>
          </p:spPr>
        </p:pic>
      </p:grpSp>
      <p:sp>
        <p:nvSpPr>
          <p:cNvPr id="60" name="Alternate Process 59">
            <a:extLst>
              <a:ext uri="{FF2B5EF4-FFF2-40B4-BE49-F238E27FC236}">
                <a16:creationId xmlns:a16="http://schemas.microsoft.com/office/drawing/2014/main" id="{05810D63-8552-4E4E-8DDA-9FAC9ED2BD2E}"/>
              </a:ext>
            </a:extLst>
          </p:cNvPr>
          <p:cNvSpPr/>
          <p:nvPr/>
        </p:nvSpPr>
        <p:spPr>
          <a:xfrm>
            <a:off x="8047229" y="0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9F0E6-486D-C847-99DE-8CEFA3994887}"/>
              </a:ext>
            </a:extLst>
          </p:cNvPr>
          <p:cNvSpPr/>
          <p:nvPr/>
        </p:nvSpPr>
        <p:spPr>
          <a:xfrm>
            <a:off x="8165605" y="2868506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72F8E-497D-0E4A-95F3-6431DF22D2EA}"/>
              </a:ext>
            </a:extLst>
          </p:cNvPr>
          <p:cNvSpPr/>
          <p:nvPr/>
        </p:nvSpPr>
        <p:spPr>
          <a:xfrm>
            <a:off x="9902771" y="2868506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Trips</a:t>
            </a:r>
            <a:r>
              <a:rPr lang="zh-CN" altLang="en-US" dirty="0"/>
              <a:t> </a:t>
            </a:r>
            <a:endParaRPr lang="en-SG" altLang="zh-CN" dirty="0"/>
          </a:p>
          <a:p>
            <a:pPr algn="ctr"/>
            <a:r>
              <a:rPr lang="en-US" altLang="zh-CN" dirty="0"/>
              <a:t>Claimed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851C96-264D-4A40-885E-CE17FBDD2A13}"/>
              </a:ext>
            </a:extLst>
          </p:cNvPr>
          <p:cNvSpPr/>
          <p:nvPr/>
        </p:nvSpPr>
        <p:spPr>
          <a:xfrm>
            <a:off x="8165604" y="4380973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45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Footprint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C85531-02FA-5C4E-AB55-94BCB52A8385}"/>
              </a:ext>
            </a:extLst>
          </p:cNvPr>
          <p:cNvSpPr/>
          <p:nvPr/>
        </p:nvSpPr>
        <p:spPr>
          <a:xfrm>
            <a:off x="9914265" y="4388199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7143C8-DFE7-1749-8F9B-74A1401EFB30}"/>
              </a:ext>
            </a:extLst>
          </p:cNvPr>
          <p:cNvSpPr/>
          <p:nvPr/>
        </p:nvSpPr>
        <p:spPr>
          <a:xfrm>
            <a:off x="239073" y="231372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33ED38-3B07-E64C-82E5-1B5C1EE638BD}"/>
              </a:ext>
            </a:extLst>
          </p:cNvPr>
          <p:cNvSpPr/>
          <p:nvPr/>
        </p:nvSpPr>
        <p:spPr>
          <a:xfrm>
            <a:off x="436665" y="951489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186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221872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221872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91890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52099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0694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64934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3889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2218716" y="609217"/>
            <a:ext cx="4340889" cy="10131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579" y="6061193"/>
            <a:ext cx="532027" cy="5320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FCF51D-56EA-554F-B27F-3C172F474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395" y="780007"/>
            <a:ext cx="535933" cy="7040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3152785" y="787686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Tasks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Your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2218716" y="2754889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apierflieger / Paper Plane - Logo Design by PxlPirates on ...">
            <a:extLst>
              <a:ext uri="{FF2B5EF4-FFF2-40B4-BE49-F238E27FC236}">
                <a16:creationId xmlns:a16="http://schemas.microsoft.com/office/drawing/2014/main" id="{E6F14E15-31A5-C549-8894-F5EE32C0AD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518344" y="2968163"/>
            <a:ext cx="662768" cy="36360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3317405" y="2965405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Paper plane Wandering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2218716" y="3590335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rivacy Awareness Week 2018 (14 – 20 May) | Office of the ...">
            <a:extLst>
              <a:ext uri="{FF2B5EF4-FFF2-40B4-BE49-F238E27FC236}">
                <a16:creationId xmlns:a16="http://schemas.microsoft.com/office/drawing/2014/main" id="{522A22D0-68EE-D749-8C21-C2288FF6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534050" y="3656345"/>
            <a:ext cx="605922" cy="60592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869CDC0-530D-6840-A200-E9B32FFC5BF7}"/>
              </a:ext>
            </a:extLst>
          </p:cNvPr>
          <p:cNvSpPr txBox="1"/>
          <p:nvPr/>
        </p:nvSpPr>
        <p:spPr>
          <a:xfrm>
            <a:off x="3317405" y="3804868"/>
            <a:ext cx="7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Quiz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2205903" y="4425781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D87992-C49C-6D4E-A081-A2C17A69A70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2508996" y="4456482"/>
            <a:ext cx="656030" cy="62866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E7EB41B-4EC0-9E46-A8C3-6EF3ADDEE435}"/>
              </a:ext>
            </a:extLst>
          </p:cNvPr>
          <p:cNvSpPr txBox="1"/>
          <p:nvPr/>
        </p:nvSpPr>
        <p:spPr>
          <a:xfrm>
            <a:off x="3317404" y="4630699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Sharing</a:t>
            </a:r>
            <a:r>
              <a:rPr lang="zh-CN" altLang="en-US" sz="1400" dirty="0"/>
              <a:t> </a:t>
            </a:r>
            <a:r>
              <a:rPr lang="en-US" altLang="zh-CN" sz="1400" dirty="0"/>
              <a:t>your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D569E-A84C-D545-B8E3-9004497C34B9}"/>
              </a:ext>
            </a:extLst>
          </p:cNvPr>
          <p:cNvSpPr/>
          <p:nvPr/>
        </p:nvSpPr>
        <p:spPr>
          <a:xfrm>
            <a:off x="5943158" y="291264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3C06B3-E340-C04F-A4DF-C8DC3DC3091B}"/>
              </a:ext>
            </a:extLst>
          </p:cNvPr>
          <p:cNvSpPr/>
          <p:nvPr/>
        </p:nvSpPr>
        <p:spPr>
          <a:xfrm>
            <a:off x="5949414" y="3748952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C6C2E8-2D97-3E44-8B1C-8B0A14A25806}"/>
              </a:ext>
            </a:extLst>
          </p:cNvPr>
          <p:cNvSpPr/>
          <p:nvPr/>
        </p:nvSpPr>
        <p:spPr>
          <a:xfrm>
            <a:off x="5949414" y="4567650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2211459" y="528786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031873" y="5891349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72683" y="5470775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3277896" y="551219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20E169-A7BE-504D-B70E-C8AC0A24D012}"/>
              </a:ext>
            </a:extLst>
          </p:cNvPr>
          <p:cNvSpPr/>
          <p:nvPr/>
        </p:nvSpPr>
        <p:spPr>
          <a:xfrm>
            <a:off x="5943158" y="547717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7983F3-9E79-2541-8AB3-2EA5C01637D8}"/>
              </a:ext>
            </a:extLst>
          </p:cNvPr>
          <p:cNvSpPr/>
          <p:nvPr/>
        </p:nvSpPr>
        <p:spPr>
          <a:xfrm>
            <a:off x="5680414" y="202446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37" descr="File:Creative-Tail-Objects-gift.svg - Wikimedia Commons">
            <a:extLst>
              <a:ext uri="{FF2B5EF4-FFF2-40B4-BE49-F238E27FC236}">
                <a16:creationId xmlns:a16="http://schemas.microsoft.com/office/drawing/2014/main" id="{407CAA21-DFC5-534D-A96C-FF8B4B2E2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416361" y="1965497"/>
            <a:ext cx="406833" cy="40683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C5302A-091D-FE4B-8673-74A374BA20F6}"/>
              </a:ext>
            </a:extLst>
          </p:cNvPr>
          <p:cNvGrpSpPr/>
          <p:nvPr/>
        </p:nvGrpSpPr>
        <p:grpSpPr>
          <a:xfrm>
            <a:off x="5361350" y="2834295"/>
            <a:ext cx="445515" cy="666062"/>
            <a:chOff x="5731289" y="1934063"/>
            <a:chExt cx="445515" cy="666062"/>
          </a:xfrm>
        </p:grpSpPr>
        <p:pic>
          <p:nvPicPr>
            <p:cNvPr id="44" name="Picture 43" descr="File:Creative-Tail-Objects-gift.svg - Wikimedia Commons">
              <a:extLst>
                <a:ext uri="{FF2B5EF4-FFF2-40B4-BE49-F238E27FC236}">
                  <a16:creationId xmlns:a16="http://schemas.microsoft.com/office/drawing/2014/main" id="{7DA76108-22D1-3740-A9BA-38767B61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CE8A5D-38CA-354B-9826-710BB37184F5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C9ED2D-05B6-034F-B5A3-551081BAFD36}"/>
              </a:ext>
            </a:extLst>
          </p:cNvPr>
          <p:cNvGrpSpPr/>
          <p:nvPr/>
        </p:nvGrpSpPr>
        <p:grpSpPr>
          <a:xfrm>
            <a:off x="5352113" y="3676501"/>
            <a:ext cx="445515" cy="666062"/>
            <a:chOff x="5731289" y="1934063"/>
            <a:chExt cx="445515" cy="666062"/>
          </a:xfrm>
        </p:grpSpPr>
        <p:pic>
          <p:nvPicPr>
            <p:cNvPr id="47" name="Picture 46" descr="File:Creative-Tail-Objects-gift.svg - Wikimedia Commons">
              <a:extLst>
                <a:ext uri="{FF2B5EF4-FFF2-40B4-BE49-F238E27FC236}">
                  <a16:creationId xmlns:a16="http://schemas.microsoft.com/office/drawing/2014/main" id="{03204032-4AB2-2247-8FF8-06C79B23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B35394-C2C8-5340-A41D-98DCD5035EB4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30</a:t>
              </a:r>
              <a:endParaRPr lang="en-US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34930C-8253-0346-9330-BDF395265EC1}"/>
              </a:ext>
            </a:extLst>
          </p:cNvPr>
          <p:cNvGrpSpPr/>
          <p:nvPr/>
        </p:nvGrpSpPr>
        <p:grpSpPr>
          <a:xfrm>
            <a:off x="5324677" y="4527785"/>
            <a:ext cx="524564" cy="678485"/>
            <a:chOff x="5703853" y="1934063"/>
            <a:chExt cx="524564" cy="678485"/>
          </a:xfrm>
        </p:grpSpPr>
        <p:pic>
          <p:nvPicPr>
            <p:cNvPr id="50" name="Picture 49" descr="File:Creative-Tail-Objects-gift.svg - Wikimedia Commons">
              <a:extLst>
                <a:ext uri="{FF2B5EF4-FFF2-40B4-BE49-F238E27FC236}">
                  <a16:creationId xmlns:a16="http://schemas.microsoft.com/office/drawing/2014/main" id="{45946C3B-C096-0A4E-AAA4-319DB0C8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C132DC-13CF-CD4F-983C-0A7CFD1EF7D5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35A918-70C8-DE44-89D5-2B26D8D12C17}"/>
              </a:ext>
            </a:extLst>
          </p:cNvPr>
          <p:cNvGrpSpPr/>
          <p:nvPr/>
        </p:nvGrpSpPr>
        <p:grpSpPr>
          <a:xfrm>
            <a:off x="5351677" y="5382245"/>
            <a:ext cx="445515" cy="666062"/>
            <a:chOff x="5731289" y="1934063"/>
            <a:chExt cx="445515" cy="666062"/>
          </a:xfrm>
        </p:grpSpPr>
        <p:pic>
          <p:nvPicPr>
            <p:cNvPr id="53" name="Picture 52" descr="File:Creative-Tail-Objects-gift.svg - Wikimedia Commons">
              <a:extLst>
                <a:ext uri="{FF2B5EF4-FFF2-40B4-BE49-F238E27FC236}">
                  <a16:creationId xmlns:a16="http://schemas.microsoft.com/office/drawing/2014/main" id="{6EF23B38-2C7C-5D44-B6EB-9CC1B3FD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425974-329D-EC4C-8AF3-02DBB34FFCE8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816E-73E2-A146-8F2E-5DA718D6B34C}"/>
              </a:ext>
            </a:extLst>
          </p:cNvPr>
          <p:cNvSpPr/>
          <p:nvPr/>
        </p:nvSpPr>
        <p:spPr>
          <a:xfrm>
            <a:off x="7428234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F3B1DC-67C2-C441-82E1-BDB540D0F6D0}"/>
              </a:ext>
            </a:extLst>
          </p:cNvPr>
          <p:cNvSpPr/>
          <p:nvPr/>
        </p:nvSpPr>
        <p:spPr>
          <a:xfrm>
            <a:off x="7428232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6F4258-200E-624E-AB4C-D3888691663F}"/>
              </a:ext>
            </a:extLst>
          </p:cNvPr>
          <p:cNvSpPr/>
          <p:nvPr/>
        </p:nvSpPr>
        <p:spPr>
          <a:xfrm>
            <a:off x="9128412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Clipart - Magnifier">
            <a:extLst>
              <a:ext uri="{FF2B5EF4-FFF2-40B4-BE49-F238E27FC236}">
                <a16:creationId xmlns:a16="http://schemas.microsoft.com/office/drawing/2014/main" id="{7773984B-B12E-B742-8250-38DC4C77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30507" y="6077280"/>
            <a:ext cx="489026" cy="476469"/>
          </a:xfrm>
          <a:prstGeom prst="rect">
            <a:avLst/>
          </a:prstGeom>
        </p:spPr>
      </p:pic>
      <p:pic>
        <p:nvPicPr>
          <p:cNvPr id="61" name="Picture 60" descr="Clipart - home icon">
            <a:extLst>
              <a:ext uri="{FF2B5EF4-FFF2-40B4-BE49-F238E27FC236}">
                <a16:creationId xmlns:a16="http://schemas.microsoft.com/office/drawing/2014/main" id="{92AC5A73-5989-254A-A105-F8264D7F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16456" y="5949753"/>
            <a:ext cx="647700" cy="6477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D8F6EF-7D11-8D48-94F7-2CDDF12EB787}"/>
              </a:ext>
            </a:extLst>
          </p:cNvPr>
          <p:cNvSpPr/>
          <p:nvPr/>
        </p:nvSpPr>
        <p:spPr>
          <a:xfrm>
            <a:off x="10858855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ête de robot">
            <a:extLst>
              <a:ext uri="{FF2B5EF4-FFF2-40B4-BE49-F238E27FC236}">
                <a16:creationId xmlns:a16="http://schemas.microsoft.com/office/drawing/2014/main" id="{DD88DD49-053F-524A-8052-210D2ED8E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8402" y="6051186"/>
            <a:ext cx="528655" cy="5286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DF68F2-D6D3-CA44-BFAE-DC5CD05C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2091" y="6061193"/>
            <a:ext cx="532027" cy="5320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3D9FAC8-3C16-8E4F-B281-C54204A28682}"/>
              </a:ext>
            </a:extLst>
          </p:cNvPr>
          <p:cNvSpPr/>
          <p:nvPr/>
        </p:nvSpPr>
        <p:spPr>
          <a:xfrm>
            <a:off x="7406690" y="87688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Globe Earth Green · Free vector graphic on Pixabay">
            <a:extLst>
              <a:ext uri="{FF2B5EF4-FFF2-40B4-BE49-F238E27FC236}">
                <a16:creationId xmlns:a16="http://schemas.microsoft.com/office/drawing/2014/main" id="{7F09658C-A62B-4544-A1BA-9A6C2E46DE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1385" y="5891349"/>
            <a:ext cx="714579" cy="665452"/>
          </a:xfrm>
          <a:prstGeom prst="rect">
            <a:avLst/>
          </a:prstGeom>
        </p:spPr>
      </p:pic>
      <p:pic>
        <p:nvPicPr>
          <p:cNvPr id="96" name="Picture 95" descr="tête de robot">
            <a:extLst>
              <a:ext uri="{FF2B5EF4-FFF2-40B4-BE49-F238E27FC236}">
                <a16:creationId xmlns:a16="http://schemas.microsoft.com/office/drawing/2014/main" id="{94EEAC16-436F-8C40-B4C7-EB03B5FD1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67914" y="1059795"/>
            <a:ext cx="528655" cy="52865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61FEB70-FCC4-A04D-A706-AA2E1652A0B5}"/>
              </a:ext>
            </a:extLst>
          </p:cNvPr>
          <p:cNvSpPr txBox="1"/>
          <p:nvPr/>
        </p:nvSpPr>
        <p:spPr>
          <a:xfrm>
            <a:off x="8473127" y="110121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0B4D58-0915-F141-96F2-AB252D2AD31E}"/>
              </a:ext>
            </a:extLst>
          </p:cNvPr>
          <p:cNvSpPr/>
          <p:nvPr/>
        </p:nvSpPr>
        <p:spPr>
          <a:xfrm>
            <a:off x="11138389" y="106619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C9D901C-DBD9-B34A-AE85-3491453B27B6}"/>
              </a:ext>
            </a:extLst>
          </p:cNvPr>
          <p:cNvSpPr/>
          <p:nvPr/>
        </p:nvSpPr>
        <p:spPr>
          <a:xfrm>
            <a:off x="10963430" y="39079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 descr="File:Creative-Tail-Objects-gift.svg - Wikimedia Commons">
            <a:extLst>
              <a:ext uri="{FF2B5EF4-FFF2-40B4-BE49-F238E27FC236}">
                <a16:creationId xmlns:a16="http://schemas.microsoft.com/office/drawing/2014/main" id="{E87654E0-034D-AF44-912D-353BA363BE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699377" y="331827"/>
            <a:ext cx="406833" cy="406833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2D0A4F-61CA-EF47-9B95-F446305EC7DA}"/>
              </a:ext>
            </a:extLst>
          </p:cNvPr>
          <p:cNvGrpSpPr/>
          <p:nvPr/>
        </p:nvGrpSpPr>
        <p:grpSpPr>
          <a:xfrm>
            <a:off x="10546908" y="971265"/>
            <a:ext cx="445515" cy="666062"/>
            <a:chOff x="5731289" y="1934063"/>
            <a:chExt cx="445515" cy="666062"/>
          </a:xfrm>
        </p:grpSpPr>
        <p:pic>
          <p:nvPicPr>
            <p:cNvPr id="114" name="Picture 113" descr="File:Creative-Tail-Objects-gift.svg - Wikimedia Commons">
              <a:extLst>
                <a:ext uri="{FF2B5EF4-FFF2-40B4-BE49-F238E27FC236}">
                  <a16:creationId xmlns:a16="http://schemas.microsoft.com/office/drawing/2014/main" id="{6AC26EEB-19C7-DA4F-83F7-3B819D49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7E7A4C-A32F-8643-8F49-4FA32BBEEB60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59D9877-0728-FA41-BCD0-521624B94E26}"/>
              </a:ext>
            </a:extLst>
          </p:cNvPr>
          <p:cNvSpPr/>
          <p:nvPr/>
        </p:nvSpPr>
        <p:spPr>
          <a:xfrm>
            <a:off x="7406690" y="1690754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BAAFF1E-A387-2443-BA0E-7EC6EC42B7A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7709783" y="1721455"/>
            <a:ext cx="656030" cy="62866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8E38B26F-AE6F-9948-886C-92F3631490CD}"/>
              </a:ext>
            </a:extLst>
          </p:cNvPr>
          <p:cNvSpPr txBox="1"/>
          <p:nvPr/>
        </p:nvSpPr>
        <p:spPr>
          <a:xfrm>
            <a:off x="8457279" y="1908752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friends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E88390-3EFB-3B42-B8C8-43F68CBFBC37}"/>
              </a:ext>
            </a:extLst>
          </p:cNvPr>
          <p:cNvSpPr/>
          <p:nvPr/>
        </p:nvSpPr>
        <p:spPr>
          <a:xfrm>
            <a:off x="11150201" y="183262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56622D-E613-8343-B7F4-333C6F8354E1}"/>
              </a:ext>
            </a:extLst>
          </p:cNvPr>
          <p:cNvGrpSpPr/>
          <p:nvPr/>
        </p:nvGrpSpPr>
        <p:grpSpPr>
          <a:xfrm>
            <a:off x="10525464" y="1792758"/>
            <a:ext cx="524564" cy="678485"/>
            <a:chOff x="5703853" y="1934063"/>
            <a:chExt cx="524564" cy="678485"/>
          </a:xfrm>
        </p:grpSpPr>
        <p:pic>
          <p:nvPicPr>
            <p:cNvPr id="124" name="Picture 123" descr="File:Creative-Tail-Objects-gift.svg - Wikimedia Commons">
              <a:extLst>
                <a:ext uri="{FF2B5EF4-FFF2-40B4-BE49-F238E27FC236}">
                  <a16:creationId xmlns:a16="http://schemas.microsoft.com/office/drawing/2014/main" id="{71BFFB3D-2733-3341-B990-DC1E73F1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6803F2-0A24-3D4E-B024-142447D6456F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6F3474-F3C2-5241-BF5C-CB77D272BC83}"/>
              </a:ext>
            </a:extLst>
          </p:cNvPr>
          <p:cNvSpPr/>
          <p:nvPr/>
        </p:nvSpPr>
        <p:spPr>
          <a:xfrm>
            <a:off x="7428232" y="3023479"/>
            <a:ext cx="4366527" cy="864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E234CC3-8925-4F49-B68C-898F4C12E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764" y="3112013"/>
            <a:ext cx="529439" cy="70409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8EB965D2-0E08-2047-922D-427843076304}"/>
              </a:ext>
            </a:extLst>
          </p:cNvPr>
          <p:cNvSpPr txBox="1"/>
          <p:nvPr/>
        </p:nvSpPr>
        <p:spPr>
          <a:xfrm>
            <a:off x="8466084" y="3262114"/>
            <a:ext cx="22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Tasks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8A545A-DDEB-D041-90F6-2056E8145584}"/>
              </a:ext>
            </a:extLst>
          </p:cNvPr>
          <p:cNvSpPr/>
          <p:nvPr/>
        </p:nvSpPr>
        <p:spPr>
          <a:xfrm>
            <a:off x="7393791" y="4054747"/>
            <a:ext cx="4366527" cy="732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3B0E57F-6C53-644A-AEF0-D4F460BF9E0D}"/>
              </a:ext>
            </a:extLst>
          </p:cNvPr>
          <p:cNvSpPr/>
          <p:nvPr/>
        </p:nvSpPr>
        <p:spPr>
          <a:xfrm>
            <a:off x="11131047" y="4201639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BD9BFA-946F-F64A-A69B-C4991D6E59B6}"/>
              </a:ext>
            </a:extLst>
          </p:cNvPr>
          <p:cNvSpPr txBox="1"/>
          <p:nvPr/>
        </p:nvSpPr>
        <p:spPr>
          <a:xfrm>
            <a:off x="8514210" y="4160411"/>
            <a:ext cx="1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Daily</a:t>
            </a:r>
            <a:r>
              <a:rPr lang="zh-CN" altLang="en-US" sz="1400" dirty="0"/>
              <a:t> </a:t>
            </a:r>
            <a:r>
              <a:rPr lang="en-US" altLang="zh-CN" sz="1400" dirty="0"/>
              <a:t>Attendance</a:t>
            </a:r>
            <a:endParaRPr lang="en-SG" altLang="zh-CN" sz="1400" dirty="0"/>
          </a:p>
          <a:p>
            <a:r>
              <a:rPr lang="en-US" altLang="zh-CN" sz="1400" dirty="0"/>
              <a:t>16</a:t>
            </a:r>
            <a:r>
              <a:rPr lang="zh-CN" altLang="en-US" sz="1400" dirty="0"/>
              <a:t> </a:t>
            </a:r>
            <a:r>
              <a:rPr lang="en-US" altLang="zh-CN" sz="1400" dirty="0"/>
              <a:t>March</a:t>
            </a:r>
            <a:r>
              <a:rPr lang="zh-CN" altLang="en-US" sz="1400" dirty="0"/>
              <a:t> </a:t>
            </a:r>
            <a:r>
              <a:rPr lang="en-US" altLang="zh-CN" sz="1400" dirty="0"/>
              <a:t>2019</a:t>
            </a:r>
            <a:endParaRPr lang="en-US" sz="14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C4B1F67-B4FB-1D43-B72F-92549512ED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8887" y="4111138"/>
            <a:ext cx="600113" cy="600113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7417379-9D63-1E4E-B9F4-31005ED47CC6}"/>
              </a:ext>
            </a:extLst>
          </p:cNvPr>
          <p:cNvGrpSpPr/>
          <p:nvPr/>
        </p:nvGrpSpPr>
        <p:grpSpPr>
          <a:xfrm>
            <a:off x="10540001" y="4121188"/>
            <a:ext cx="445515" cy="666062"/>
            <a:chOff x="5731289" y="1934063"/>
            <a:chExt cx="445515" cy="666062"/>
          </a:xfrm>
        </p:grpSpPr>
        <p:pic>
          <p:nvPicPr>
            <p:cNvPr id="134" name="Picture 133" descr="File:Creative-Tail-Objects-gift.svg - Wikimedia Commons">
              <a:extLst>
                <a:ext uri="{FF2B5EF4-FFF2-40B4-BE49-F238E27FC236}">
                  <a16:creationId xmlns:a16="http://schemas.microsoft.com/office/drawing/2014/main" id="{C85AF659-98CC-7641-93B9-AD2C0046B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15A77F3-1B43-2242-A7A5-881D77911B1C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</a:t>
              </a:r>
              <a:endParaRPr lang="en-US" sz="1400" dirty="0"/>
            </a:p>
          </p:txBody>
        </p:sp>
      </p:grpSp>
      <p:pic>
        <p:nvPicPr>
          <p:cNvPr id="136" name="Picture 135" descr="Clipart - Green tick - simple">
            <a:extLst>
              <a:ext uri="{FF2B5EF4-FFF2-40B4-BE49-F238E27FC236}">
                <a16:creationId xmlns:a16="http://schemas.microsoft.com/office/drawing/2014/main" id="{764CA053-45E3-2E4A-94F5-4E8E2DC2B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206285" y="4199349"/>
            <a:ext cx="363745" cy="41646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F12F6D-CF31-6C4B-8C8B-2516D5139226}"/>
              </a:ext>
            </a:extLst>
          </p:cNvPr>
          <p:cNvSpPr txBox="1"/>
          <p:nvPr/>
        </p:nvSpPr>
        <p:spPr>
          <a:xfrm>
            <a:off x="2381205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844D26-8370-A845-AE9F-1B65B8B553CF}"/>
              </a:ext>
            </a:extLst>
          </p:cNvPr>
          <p:cNvSpPr txBox="1"/>
          <p:nvPr/>
        </p:nvSpPr>
        <p:spPr>
          <a:xfrm>
            <a:off x="7590770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73BB35-3906-BF4E-9AD0-BDF90D0A3C17}"/>
              </a:ext>
            </a:extLst>
          </p:cNvPr>
          <p:cNvSpPr/>
          <p:nvPr/>
        </p:nvSpPr>
        <p:spPr>
          <a:xfrm>
            <a:off x="118094" y="251148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4A81D1-2840-C14B-856B-D0DCE213264B}"/>
              </a:ext>
            </a:extLst>
          </p:cNvPr>
          <p:cNvSpPr/>
          <p:nvPr/>
        </p:nvSpPr>
        <p:spPr>
          <a:xfrm>
            <a:off x="315686" y="971265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64465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3925555" y="101475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3925553" y="5874505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625733" y="5691625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227828" y="5968996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13777" y="5841469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56176" y="5874505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5723" y="5942902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3925549" y="500933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12" y="5952909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016394" y="822837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Favorites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3872306" y="1989798"/>
            <a:ext cx="4394136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5011417" y="221229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234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3912728" y="2837227"/>
            <a:ext cx="4670440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3899915" y="3672673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3886110" y="4519242"/>
            <a:ext cx="4433575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38706" y="5783065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3310" y="4627648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4971908" y="4759091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14/05/2018</a:t>
            </a:r>
            <a:r>
              <a:rPr lang="zh-CN" altLang="en-US" sz="1400" dirty="0"/>
              <a:t> </a:t>
            </a:r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History</a:t>
            </a:r>
            <a:endParaRPr lang="en-US" sz="1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6C580-0C8B-8B42-A9DD-A4C72DB544CE}"/>
              </a:ext>
            </a:extLst>
          </p:cNvPr>
          <p:cNvGrpSpPr/>
          <p:nvPr/>
        </p:nvGrpSpPr>
        <p:grpSpPr>
          <a:xfrm>
            <a:off x="4167661" y="679962"/>
            <a:ext cx="716092" cy="669959"/>
            <a:chOff x="5083681" y="4718774"/>
            <a:chExt cx="815546" cy="80820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3D8016-C0F2-D246-A835-D4058F57CC2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 descr="Clipart - Heart">
              <a:extLst>
                <a:ext uri="{FF2B5EF4-FFF2-40B4-BE49-F238E27FC236}">
                  <a16:creationId xmlns:a16="http://schemas.microsoft.com/office/drawing/2014/main" id="{4A522EEF-C362-3B4F-9024-738962B9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2842AC4-F4D7-C046-A4B2-D231CE4B307F}"/>
              </a:ext>
            </a:extLst>
          </p:cNvPr>
          <p:cNvSpPr txBox="1"/>
          <p:nvPr/>
        </p:nvSpPr>
        <p:spPr>
          <a:xfrm>
            <a:off x="7437172" y="787940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68AAE-84C1-F643-BD87-45411B6309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4274" y="2096367"/>
            <a:ext cx="544314" cy="5443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7261477" y="674237"/>
            <a:ext cx="653933" cy="6421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D119835-15C8-3B4C-BE71-806A2DCCC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5480" y="2938615"/>
            <a:ext cx="544314" cy="54431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86A91B-625B-854E-B86C-4E385FD87677}"/>
              </a:ext>
            </a:extLst>
          </p:cNvPr>
          <p:cNvSpPr txBox="1"/>
          <p:nvPr/>
        </p:nvSpPr>
        <p:spPr>
          <a:xfrm>
            <a:off x="5011416" y="3059998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456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3F730AA-D092-8045-AD74-90CA7DC6BA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0392" y="3773250"/>
            <a:ext cx="544314" cy="54431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128A97D-8DCE-C049-810D-BBB008288748}"/>
              </a:ext>
            </a:extLst>
          </p:cNvPr>
          <p:cNvSpPr txBox="1"/>
          <p:nvPr/>
        </p:nvSpPr>
        <p:spPr>
          <a:xfrm>
            <a:off x="5011416" y="390656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789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69008E6C-173E-7548-8C8D-A77542FA3CBB}"/>
              </a:ext>
            </a:extLst>
          </p:cNvPr>
          <p:cNvSpPr/>
          <p:nvPr/>
        </p:nvSpPr>
        <p:spPr>
          <a:xfrm>
            <a:off x="7844924" y="2260468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01A394D5-F46A-B84C-8BD0-0B6167412B9F}"/>
              </a:ext>
            </a:extLst>
          </p:cNvPr>
          <p:cNvSpPr/>
          <p:nvPr/>
        </p:nvSpPr>
        <p:spPr>
          <a:xfrm>
            <a:off x="7818305" y="312385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88A01A8F-BEB7-CA48-BBCB-E8961C8EDEA7}"/>
              </a:ext>
            </a:extLst>
          </p:cNvPr>
          <p:cNvSpPr/>
          <p:nvPr/>
        </p:nvSpPr>
        <p:spPr>
          <a:xfrm>
            <a:off x="7844923" y="394487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E7C0DDCB-42BA-7841-A63B-608A932040B9}"/>
              </a:ext>
            </a:extLst>
          </p:cNvPr>
          <p:cNvSpPr/>
          <p:nvPr/>
        </p:nvSpPr>
        <p:spPr>
          <a:xfrm>
            <a:off x="7844923" y="4797421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B679A-1ACA-5247-B52F-7DC7CB963280}"/>
              </a:ext>
            </a:extLst>
          </p:cNvPr>
          <p:cNvSpPr txBox="1"/>
          <p:nvPr/>
        </p:nvSpPr>
        <p:spPr>
          <a:xfrm>
            <a:off x="4004418" y="5478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E0AAF-6F22-6E49-B6FE-F08CA830B9AB}"/>
              </a:ext>
            </a:extLst>
          </p:cNvPr>
          <p:cNvSpPr/>
          <p:nvPr/>
        </p:nvSpPr>
        <p:spPr>
          <a:xfrm>
            <a:off x="784976" y="268435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611C-A50A-2B47-9640-B3D8A71235FB}"/>
              </a:ext>
            </a:extLst>
          </p:cNvPr>
          <p:cNvSpPr/>
          <p:nvPr/>
        </p:nvSpPr>
        <p:spPr>
          <a:xfrm>
            <a:off x="982568" y="988552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390972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701870" y="50966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701868" y="5823996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402048" y="5641116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004143" y="5918487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0092" y="5790960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132491" y="5823996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22038" y="5892393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701864" y="450424"/>
            <a:ext cx="4353303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727" y="5902400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2792709" y="772328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Circles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1648621" y="1745720"/>
            <a:ext cx="4394136" cy="3228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15021" y="5732556"/>
            <a:ext cx="714579" cy="665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5068019" y="558956"/>
            <a:ext cx="582720" cy="5868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Friend.. (Gif) by kokoriste1 on DeviantArt">
            <a:extLst>
              <a:ext uri="{FF2B5EF4-FFF2-40B4-BE49-F238E27FC236}">
                <a16:creationId xmlns:a16="http://schemas.microsoft.com/office/drawing/2014/main" id="{AABA9B05-D209-3842-A1AF-99119203D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06478" y="596016"/>
            <a:ext cx="774948" cy="669871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381830-E49F-404B-ADA7-6BAC4FE25FAF}"/>
              </a:ext>
            </a:extLst>
          </p:cNvPr>
          <p:cNvGrpSpPr/>
          <p:nvPr/>
        </p:nvGrpSpPr>
        <p:grpSpPr>
          <a:xfrm>
            <a:off x="259711" y="5062597"/>
            <a:ext cx="716092" cy="669959"/>
            <a:chOff x="5083681" y="4718774"/>
            <a:chExt cx="815546" cy="80820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062C32-CFCF-1045-9C76-79F50120744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" name="Picture 104" descr="Clipart - Heart">
              <a:extLst>
                <a:ext uri="{FF2B5EF4-FFF2-40B4-BE49-F238E27FC236}">
                  <a16:creationId xmlns:a16="http://schemas.microsoft.com/office/drawing/2014/main" id="{BF9B5FA8-584D-1C45-A25D-D3E304C4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9EC194-FE87-3F40-B5AC-6971B2C9C971}"/>
              </a:ext>
            </a:extLst>
          </p:cNvPr>
          <p:cNvGrpSpPr/>
          <p:nvPr/>
        </p:nvGrpSpPr>
        <p:grpSpPr>
          <a:xfrm>
            <a:off x="2820759" y="5090237"/>
            <a:ext cx="581289" cy="562863"/>
            <a:chOff x="5083681" y="4718774"/>
            <a:chExt cx="815546" cy="808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9CD080-CCC8-2E45-944C-F72A5AE8487E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 descr="Clipart - Heart">
              <a:extLst>
                <a:ext uri="{FF2B5EF4-FFF2-40B4-BE49-F238E27FC236}">
                  <a16:creationId xmlns:a16="http://schemas.microsoft.com/office/drawing/2014/main" id="{A2740E75-57B7-8E4A-BEC1-53ED3344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1864406" y="0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0" name="Picture 109" descr="Papierflieger / Paper Plane - Logo Design by PxlPirates on ...">
            <a:extLst>
              <a:ext uri="{FF2B5EF4-FFF2-40B4-BE49-F238E27FC236}">
                <a16:creationId xmlns:a16="http://schemas.microsoft.com/office/drawing/2014/main" id="{93292108-35F9-854E-9FC8-D88F440EB7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342574" y="5220074"/>
            <a:ext cx="662768" cy="363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7FD16-219E-4547-B388-94E19F5377C7}"/>
              </a:ext>
            </a:extLst>
          </p:cNvPr>
          <p:cNvSpPr txBox="1"/>
          <p:nvPr/>
        </p:nvSpPr>
        <p:spPr>
          <a:xfrm>
            <a:off x="9127" y="5880616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7BEC4-7A2A-204C-A30E-4A6336BB59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4278" y="1718541"/>
            <a:ext cx="4316064" cy="248419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6884788" y="6841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6884786" y="5841447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8584966" y="5658567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187061" y="5935938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73010" y="5808411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10315409" y="5841447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04956" y="5909844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8645" y="5919851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6831539" y="1187449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97939" y="5750007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8003677" y="5107688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7024214" y="5377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25492" y="5237525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5029"/>
          <a:stretch/>
        </p:blipFill>
        <p:spPr>
          <a:xfrm>
            <a:off x="6897196" y="576716"/>
            <a:ext cx="4316064" cy="620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8FBD8C-419D-3841-8F55-E9E285CD6F0F}"/>
              </a:ext>
            </a:extLst>
          </p:cNvPr>
          <p:cNvSpPr txBox="1"/>
          <p:nvPr/>
        </p:nvSpPr>
        <p:spPr>
          <a:xfrm>
            <a:off x="4864484" y="1193735"/>
            <a:ext cx="168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</a:rPr>
              <a:t>Today’s</a:t>
            </a:r>
            <a:r>
              <a:rPr lang="zh-CN" altLang="en-US" sz="1100" b="1" dirty="0">
                <a:solidFill>
                  <a:schemeClr val="bg1"/>
                </a:solidFill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</a:rPr>
              <a:t>share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180874-DDD2-F84D-9143-79A9F47B73C3}"/>
              </a:ext>
            </a:extLst>
          </p:cNvPr>
          <p:cNvSpPr txBox="1"/>
          <p:nvPr/>
        </p:nvSpPr>
        <p:spPr>
          <a:xfrm>
            <a:off x="5216876" y="677486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6831539" y="1257051"/>
            <a:ext cx="52935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2000" b="1" dirty="0"/>
              <a:t>/Navajo Word of the Day - "I Love You”</a:t>
            </a:r>
          </a:p>
          <a:p>
            <a:pPr algn="just" fontAlgn="base"/>
            <a:r>
              <a:rPr lang="en-US" altLang="zh-CN" sz="2000" b="1" dirty="0"/>
              <a:t>___________________________</a:t>
            </a:r>
            <a:endParaRPr lang="en-SG" sz="2000" b="1" dirty="0"/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874102" y="6521460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6163893" y="6015353"/>
            <a:ext cx="613581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19BE3F-6DDD-D847-A114-4E2400BC2021}"/>
              </a:ext>
            </a:extLst>
          </p:cNvPr>
          <p:cNvSpPr/>
          <p:nvPr/>
        </p:nvSpPr>
        <p:spPr>
          <a:xfrm>
            <a:off x="-314342" y="140858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ED9335-33F3-8941-A0A1-CE726C57371C}"/>
              </a:ext>
            </a:extLst>
          </p:cNvPr>
          <p:cNvSpPr/>
          <p:nvPr/>
        </p:nvSpPr>
        <p:spPr>
          <a:xfrm>
            <a:off x="-116750" y="860975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14804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940740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940738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640918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243013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8962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371361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0908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940734" y="609217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597" y="6061193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3096051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2103276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7" name="Picture 46" descr="Privacy Awareness Week 2018 (14 – 20 May) | Office of the ...">
            <a:extLst>
              <a:ext uri="{FF2B5EF4-FFF2-40B4-BE49-F238E27FC236}">
                <a16:creationId xmlns:a16="http://schemas.microsoft.com/office/drawing/2014/main" id="{9FF2B6B0-660F-6A49-9865-885AEEBAC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43013" y="849224"/>
            <a:ext cx="605922" cy="6059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E04FAC-3B07-2247-881B-B5CEECE8ACF3}"/>
              </a:ext>
            </a:extLst>
          </p:cNvPr>
          <p:cNvSpPr/>
          <p:nvPr/>
        </p:nvSpPr>
        <p:spPr>
          <a:xfrm>
            <a:off x="2369044" y="4578185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0B69B-A550-C349-B003-1D18C064075D}"/>
              </a:ext>
            </a:extLst>
          </p:cNvPr>
          <p:cNvSpPr/>
          <p:nvPr/>
        </p:nvSpPr>
        <p:spPr>
          <a:xfrm>
            <a:off x="4106210" y="4578185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644F8-D97C-C842-A69D-745C1D5C5D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496" y="804919"/>
            <a:ext cx="650227" cy="6502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D88BC8-D811-2A4A-B228-2FEEFE20A78A}"/>
              </a:ext>
            </a:extLst>
          </p:cNvPr>
          <p:cNvSpPr/>
          <p:nvPr/>
        </p:nvSpPr>
        <p:spPr>
          <a:xfrm>
            <a:off x="2041491" y="3429000"/>
            <a:ext cx="4113750" cy="10131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874B8-D566-4044-9779-40403756B871}"/>
              </a:ext>
            </a:extLst>
          </p:cNvPr>
          <p:cNvSpPr/>
          <p:nvPr/>
        </p:nvSpPr>
        <p:spPr>
          <a:xfrm>
            <a:off x="2041491" y="1789568"/>
            <a:ext cx="4113750" cy="1472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53891" y="5891349"/>
            <a:ext cx="714579" cy="6654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73919F-98C9-1A48-8390-1C406E1B8908}"/>
              </a:ext>
            </a:extLst>
          </p:cNvPr>
          <p:cNvSpPr/>
          <p:nvPr/>
        </p:nvSpPr>
        <p:spPr>
          <a:xfrm>
            <a:off x="7044508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A2361-11BF-7948-A170-50C3632F9014}"/>
              </a:ext>
            </a:extLst>
          </p:cNvPr>
          <p:cNvSpPr/>
          <p:nvPr/>
        </p:nvSpPr>
        <p:spPr>
          <a:xfrm>
            <a:off x="7044506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ECCF82-EA9B-F242-B5EB-6EECAB2DCCD5}"/>
              </a:ext>
            </a:extLst>
          </p:cNvPr>
          <p:cNvSpPr/>
          <p:nvPr/>
        </p:nvSpPr>
        <p:spPr>
          <a:xfrm>
            <a:off x="8744686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ipart - Magnifier">
            <a:extLst>
              <a:ext uri="{FF2B5EF4-FFF2-40B4-BE49-F238E27FC236}">
                <a16:creationId xmlns:a16="http://schemas.microsoft.com/office/drawing/2014/main" id="{2ECF4BA7-453B-B146-904E-4B8CD3765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346781" y="6077280"/>
            <a:ext cx="489026" cy="476469"/>
          </a:xfrm>
          <a:prstGeom prst="rect">
            <a:avLst/>
          </a:prstGeom>
        </p:spPr>
      </p:pic>
      <p:pic>
        <p:nvPicPr>
          <p:cNvPr id="32" name="Picture 31" descr="Clipart - home icon">
            <a:extLst>
              <a:ext uri="{FF2B5EF4-FFF2-40B4-BE49-F238E27FC236}">
                <a16:creationId xmlns:a16="http://schemas.microsoft.com/office/drawing/2014/main" id="{711D9F21-4FD3-B34C-9150-75C6325E8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32730" y="5949753"/>
            <a:ext cx="647700" cy="6477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64F842-17DF-4A42-90C9-A53FA9969034}"/>
              </a:ext>
            </a:extLst>
          </p:cNvPr>
          <p:cNvSpPr/>
          <p:nvPr/>
        </p:nvSpPr>
        <p:spPr>
          <a:xfrm>
            <a:off x="10475129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02567557-E0F7-5144-8566-FA6A648D5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64676" y="6051186"/>
            <a:ext cx="528655" cy="52865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BE321AC-BF40-614C-9152-8AD22B7C520C}"/>
              </a:ext>
            </a:extLst>
          </p:cNvPr>
          <p:cNvSpPr/>
          <p:nvPr/>
        </p:nvSpPr>
        <p:spPr>
          <a:xfrm>
            <a:off x="7044502" y="609217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7BAACA-8343-764C-86EF-332E7B453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8365" y="6061193"/>
            <a:ext cx="532027" cy="5320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6C00B9-646F-8444-B15D-7449A0C55320}"/>
              </a:ext>
            </a:extLst>
          </p:cNvPr>
          <p:cNvSpPr txBox="1"/>
          <p:nvPr/>
        </p:nvSpPr>
        <p:spPr>
          <a:xfrm>
            <a:off x="8199819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820675-B504-3B4C-BBD3-7E5EBFC5260C}"/>
              </a:ext>
            </a:extLst>
          </p:cNvPr>
          <p:cNvSpPr txBox="1"/>
          <p:nvPr/>
        </p:nvSpPr>
        <p:spPr>
          <a:xfrm>
            <a:off x="7207044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9" name="Picture 38" descr="Privacy Awareness Week 2018 (14 – 20 May) | Office of the ...">
            <a:extLst>
              <a:ext uri="{FF2B5EF4-FFF2-40B4-BE49-F238E27FC236}">
                <a16:creationId xmlns:a16="http://schemas.microsoft.com/office/drawing/2014/main" id="{34398065-2466-EB46-957C-201C36D56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46781" y="849224"/>
            <a:ext cx="605922" cy="6059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5BDA46-3C21-3047-916A-294B88D6D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9264" y="804919"/>
            <a:ext cx="650227" cy="65022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BE1B428-070A-534E-A9F1-45C52529A022}"/>
              </a:ext>
            </a:extLst>
          </p:cNvPr>
          <p:cNvSpPr/>
          <p:nvPr/>
        </p:nvSpPr>
        <p:spPr>
          <a:xfrm>
            <a:off x="7492697" y="1916533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1CC34B-2073-E541-9EB1-7779738B4EB7}"/>
              </a:ext>
            </a:extLst>
          </p:cNvPr>
          <p:cNvSpPr/>
          <p:nvPr/>
        </p:nvSpPr>
        <p:spPr>
          <a:xfrm>
            <a:off x="9229863" y="1916533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pic>
        <p:nvPicPr>
          <p:cNvPr id="46" name="Picture 45" descr="Globe Earth Green · Free vector graphic on Pixabay">
            <a:extLst>
              <a:ext uri="{FF2B5EF4-FFF2-40B4-BE49-F238E27FC236}">
                <a16:creationId xmlns:a16="http://schemas.microsoft.com/office/drawing/2014/main" id="{CCF566C0-CFE0-3949-83BA-F12C4C622E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857659" y="5891349"/>
            <a:ext cx="714579" cy="6654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B09B8B-E1A8-5748-B866-80AE5A32846C}"/>
              </a:ext>
            </a:extLst>
          </p:cNvPr>
          <p:cNvSpPr/>
          <p:nvPr/>
        </p:nvSpPr>
        <p:spPr>
          <a:xfrm>
            <a:off x="7481202" y="3465749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0AB6A-76F4-8D47-A8C8-F8EC5DA3F06F}"/>
              </a:ext>
            </a:extLst>
          </p:cNvPr>
          <p:cNvSpPr/>
          <p:nvPr/>
        </p:nvSpPr>
        <p:spPr>
          <a:xfrm>
            <a:off x="9229863" y="3472975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ED17D-B5EC-B74C-B54B-54B66312B76A}"/>
              </a:ext>
            </a:extLst>
          </p:cNvPr>
          <p:cNvSpPr txBox="1"/>
          <p:nvPr/>
        </p:nvSpPr>
        <p:spPr>
          <a:xfrm>
            <a:off x="11596254" y="804919"/>
            <a:ext cx="12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D9846-951D-224A-9049-1E0635E1DF10}"/>
              </a:ext>
            </a:extLst>
          </p:cNvPr>
          <p:cNvSpPr/>
          <p:nvPr/>
        </p:nvSpPr>
        <p:spPr>
          <a:xfrm>
            <a:off x="-55851" y="195521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450D85-83A2-1440-8CC3-8F68B9BC56CF}"/>
              </a:ext>
            </a:extLst>
          </p:cNvPr>
          <p:cNvSpPr/>
          <p:nvPr/>
        </p:nvSpPr>
        <p:spPr>
          <a:xfrm>
            <a:off x="141741" y="915638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7777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1414137" y="27059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1414135" y="6043627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3114315" y="5860747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716410" y="6138118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02359" y="6010591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4844758" y="6043627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34305" y="6112024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994" y="6122031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1360888" y="1389629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27288" y="5952187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2533026" y="5309868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054841" y="5439705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1426545" y="778896"/>
            <a:ext cx="4316064" cy="620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937820" y="1267168"/>
            <a:ext cx="5293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1400" b="1" dirty="0"/>
              <a:t>/Navajo Word of the Day - "I Love You”</a:t>
            </a:r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872951" y="577570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8A32F4-6C98-C446-B10E-10154728FE26}"/>
              </a:ext>
            </a:extLst>
          </p:cNvPr>
          <p:cNvSpPr/>
          <p:nvPr/>
        </p:nvSpPr>
        <p:spPr>
          <a:xfrm>
            <a:off x="3824558" y="5309868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758D9-5E08-B044-B101-F54BC184A898}"/>
              </a:ext>
            </a:extLst>
          </p:cNvPr>
          <p:cNvSpPr/>
          <p:nvPr/>
        </p:nvSpPr>
        <p:spPr>
          <a:xfrm>
            <a:off x="7049097" y="27059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588F8-7FD8-C747-AD2C-982FC1E9CDA3}"/>
              </a:ext>
            </a:extLst>
          </p:cNvPr>
          <p:cNvSpPr/>
          <p:nvPr/>
        </p:nvSpPr>
        <p:spPr>
          <a:xfrm>
            <a:off x="7049097" y="590898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2E3A98-410E-2643-B772-A62F64711E7C}"/>
              </a:ext>
            </a:extLst>
          </p:cNvPr>
          <p:cNvSpPr/>
          <p:nvPr/>
        </p:nvSpPr>
        <p:spPr>
          <a:xfrm>
            <a:off x="8749277" y="572610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lipart - Magnifier">
            <a:extLst>
              <a:ext uri="{FF2B5EF4-FFF2-40B4-BE49-F238E27FC236}">
                <a16:creationId xmlns:a16="http://schemas.microsoft.com/office/drawing/2014/main" id="{B0802E2C-E608-494D-8C69-6C86306A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351372" y="6003474"/>
            <a:ext cx="489026" cy="476469"/>
          </a:xfrm>
          <a:prstGeom prst="rect">
            <a:avLst/>
          </a:prstGeom>
        </p:spPr>
      </p:pic>
      <p:pic>
        <p:nvPicPr>
          <p:cNvPr id="52" name="Picture 51" descr="Clipart - home icon">
            <a:extLst>
              <a:ext uri="{FF2B5EF4-FFF2-40B4-BE49-F238E27FC236}">
                <a16:creationId xmlns:a16="http://schemas.microsoft.com/office/drawing/2014/main" id="{06FFC1A0-EEA6-264C-877F-1DB73C12A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37321" y="5875947"/>
            <a:ext cx="647700" cy="6477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9EA0CD-6FAD-2342-9F51-9A2DEF91A242}"/>
              </a:ext>
            </a:extLst>
          </p:cNvPr>
          <p:cNvSpPr/>
          <p:nvPr/>
        </p:nvSpPr>
        <p:spPr>
          <a:xfrm>
            <a:off x="10479720" y="590898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ête de robot">
            <a:extLst>
              <a:ext uri="{FF2B5EF4-FFF2-40B4-BE49-F238E27FC236}">
                <a16:creationId xmlns:a16="http://schemas.microsoft.com/office/drawing/2014/main" id="{B1B7B4D0-9928-2247-83D3-F0651D08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69267" y="5977380"/>
            <a:ext cx="528655" cy="5286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4A4349-CBDE-C647-884C-9C94566FF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2956" y="5987387"/>
            <a:ext cx="532027" cy="5320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6C51E0-C1C2-4D4B-BC8C-E261CCBF2656}"/>
              </a:ext>
            </a:extLst>
          </p:cNvPr>
          <p:cNvSpPr/>
          <p:nvPr/>
        </p:nvSpPr>
        <p:spPr>
          <a:xfrm>
            <a:off x="6995850" y="125498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Globe Earth Green · Free vector graphic on Pixabay">
            <a:extLst>
              <a:ext uri="{FF2B5EF4-FFF2-40B4-BE49-F238E27FC236}">
                <a16:creationId xmlns:a16="http://schemas.microsoft.com/office/drawing/2014/main" id="{2CC8F64A-268F-2C48-B40C-980701E62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62250" y="5817543"/>
            <a:ext cx="714579" cy="6654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3FD3300-51A9-1D45-AD0B-AEEBABBCD23D}"/>
              </a:ext>
            </a:extLst>
          </p:cNvPr>
          <p:cNvGrpSpPr/>
          <p:nvPr/>
        </p:nvGrpSpPr>
        <p:grpSpPr>
          <a:xfrm>
            <a:off x="8167988" y="5175224"/>
            <a:ext cx="581289" cy="562863"/>
            <a:chOff x="5083681" y="4718774"/>
            <a:chExt cx="815546" cy="80820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C25D18-2611-DB4E-9B38-879C1B1701B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 descr="Clipart - Heart">
              <a:extLst>
                <a:ext uri="{FF2B5EF4-FFF2-40B4-BE49-F238E27FC236}">
                  <a16:creationId xmlns:a16="http://schemas.microsoft.com/office/drawing/2014/main" id="{6DE91EDF-4719-E441-84B4-07675B9C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63" name="Picture 62" descr="Papierflieger / Paper Plane - Logo Design by PxlPirates on ...">
            <a:extLst>
              <a:ext uri="{FF2B5EF4-FFF2-40B4-BE49-F238E27FC236}">
                <a16:creationId xmlns:a16="http://schemas.microsoft.com/office/drawing/2014/main" id="{9D2745DA-4A80-3042-A963-3796755437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89803" y="5305061"/>
            <a:ext cx="662768" cy="3636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6EB378-189F-B148-A43B-A7A34DC9EFC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7061507" y="644252"/>
            <a:ext cx="4316064" cy="62032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8FBC7-F00F-9F45-B5E5-1AD0DE615CEE}"/>
              </a:ext>
            </a:extLst>
          </p:cNvPr>
          <p:cNvSpPr txBox="1"/>
          <p:nvPr/>
        </p:nvSpPr>
        <p:spPr>
          <a:xfrm>
            <a:off x="6572780" y="1325858"/>
            <a:ext cx="5293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ECF74-67BF-6141-80BF-E120BF25841B}"/>
              </a:ext>
            </a:extLst>
          </p:cNvPr>
          <p:cNvSpPr txBox="1"/>
          <p:nvPr/>
        </p:nvSpPr>
        <p:spPr>
          <a:xfrm>
            <a:off x="11507911" y="583439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CCC0ED-ED2C-6947-AF64-EA9F4525D0DF}"/>
              </a:ext>
            </a:extLst>
          </p:cNvPr>
          <p:cNvSpPr/>
          <p:nvPr/>
        </p:nvSpPr>
        <p:spPr>
          <a:xfrm>
            <a:off x="9459520" y="517522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CC440-E805-CE4E-98A7-DC66F2F053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6489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7984" y="321195"/>
            <a:ext cx="372939" cy="37293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D3A0324-3F4F-C24C-98B2-809E1BF28E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489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5485" y="287091"/>
            <a:ext cx="372939" cy="37293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1BB4408-BD0F-1B46-AF11-0BE36EB1AE74}"/>
              </a:ext>
            </a:extLst>
          </p:cNvPr>
          <p:cNvSpPr/>
          <p:nvPr/>
        </p:nvSpPr>
        <p:spPr>
          <a:xfrm>
            <a:off x="-1027463" y="-491270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6D907-CE0C-EB4C-8FC1-4F378BFE3DF3}"/>
              </a:ext>
            </a:extLst>
          </p:cNvPr>
          <p:cNvSpPr/>
          <p:nvPr/>
        </p:nvSpPr>
        <p:spPr>
          <a:xfrm>
            <a:off x="-829871" y="228847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Circles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5416963" y="5379659"/>
            <a:ext cx="2022453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BEA924-3B21-F14B-9B89-46146F24C55A}"/>
              </a:ext>
            </a:extLst>
          </p:cNvPr>
          <p:cNvSpPr/>
          <p:nvPr/>
        </p:nvSpPr>
        <p:spPr>
          <a:xfrm>
            <a:off x="9865370" y="513321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FD425-CD14-4448-8323-0AE22841B399}"/>
              </a:ext>
            </a:extLst>
          </p:cNvPr>
          <p:cNvSpPr/>
          <p:nvPr/>
        </p:nvSpPr>
        <p:spPr>
          <a:xfrm>
            <a:off x="6435970" y="1248032"/>
            <a:ext cx="4340889" cy="47347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le:Creative-Tail-Objects-gift.svg - Wikimedia Commons">
            <a:extLst>
              <a:ext uri="{FF2B5EF4-FFF2-40B4-BE49-F238E27FC236}">
                <a16:creationId xmlns:a16="http://schemas.microsoft.com/office/drawing/2014/main" id="{8CE31594-C44E-9C49-88C2-17C61AF68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2758" y="537782"/>
            <a:ext cx="929601" cy="929601"/>
          </a:xfrm>
          <a:prstGeom prst="rect">
            <a:avLst/>
          </a:prstGeom>
        </p:spPr>
      </p:pic>
      <p:pic>
        <p:nvPicPr>
          <p:cNvPr id="20" name="Picture 19" descr="File:Creative-Tail-Objects-gift.svg - Wikimedia Commons">
            <a:extLst>
              <a:ext uri="{FF2B5EF4-FFF2-40B4-BE49-F238E27FC236}">
                <a16:creationId xmlns:a16="http://schemas.microsoft.com/office/drawing/2014/main" id="{D28F80BC-A668-304B-A313-ABE06B11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89328" y="445531"/>
            <a:ext cx="406833" cy="406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46454" y="5891349"/>
            <a:ext cx="714579" cy="66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B715-9D3A-EA4B-B9F2-70D79C912AC2}"/>
              </a:ext>
            </a:extLst>
          </p:cNvPr>
          <p:cNvSpPr txBox="1"/>
          <p:nvPr/>
        </p:nvSpPr>
        <p:spPr>
          <a:xfrm>
            <a:off x="6546486" y="273812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DF2E74BB-770A-7E4A-9EB2-03F2639BF4A8}"/>
              </a:ext>
            </a:extLst>
          </p:cNvPr>
          <p:cNvSpPr/>
          <p:nvPr/>
        </p:nvSpPr>
        <p:spPr>
          <a:xfrm>
            <a:off x="6603996" y="1650263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60E0B-5373-F040-8904-76D0989B1D3B}"/>
              </a:ext>
            </a:extLst>
          </p:cNvPr>
          <p:cNvSpPr/>
          <p:nvPr/>
        </p:nvSpPr>
        <p:spPr>
          <a:xfrm>
            <a:off x="6810632" y="1918383"/>
            <a:ext cx="833278" cy="3999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243667-4D91-AF4D-B787-082F6B0B18CF}"/>
              </a:ext>
            </a:extLst>
          </p:cNvPr>
          <p:cNvSpPr txBox="1"/>
          <p:nvPr/>
        </p:nvSpPr>
        <p:spPr>
          <a:xfrm>
            <a:off x="6815627" y="2414215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C04AF6-5122-724B-AA94-AA7FAFB5B8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7251" y="6024422"/>
            <a:ext cx="582563" cy="5825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B46284-08EA-8C44-BCDD-5AB2F576892E}"/>
              </a:ext>
            </a:extLst>
          </p:cNvPr>
          <p:cNvSpPr/>
          <p:nvPr/>
        </p:nvSpPr>
        <p:spPr>
          <a:xfrm>
            <a:off x="3826470" y="340910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23BBFA-D07D-3F48-968F-CC144B80F0F6}"/>
              </a:ext>
            </a:extLst>
          </p:cNvPr>
          <p:cNvSpPr/>
          <p:nvPr/>
        </p:nvSpPr>
        <p:spPr>
          <a:xfrm>
            <a:off x="4024062" y="1061027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EA1C2-165B-9D46-B18F-5B09EE05175E}"/>
              </a:ext>
            </a:extLst>
          </p:cNvPr>
          <p:cNvSpPr txBox="1"/>
          <p:nvPr/>
        </p:nvSpPr>
        <p:spPr>
          <a:xfrm>
            <a:off x="2798748" y="2239300"/>
            <a:ext cx="3989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kinds:</a:t>
            </a:r>
            <a:endParaRPr lang="en-SG" altLang="zh-CN" dirty="0"/>
          </a:p>
          <a:p>
            <a:endParaRPr lang="en-SG" dirty="0"/>
          </a:p>
          <a:p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endParaRPr lang="en-SG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endParaRPr lang="en-SG" altLang="zh-CN" dirty="0"/>
          </a:p>
          <a:p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</a:p>
          <a:p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</a:p>
          <a:p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</a:p>
          <a:p>
            <a:r>
              <a:rPr lang="en-US" altLang="zh-CN" dirty="0"/>
              <a:t>2000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</a:p>
          <a:p>
            <a:r>
              <a:rPr lang="en-US" altLang="zh-CN" dirty="0"/>
              <a:t>5000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</a:p>
          <a:p>
            <a:r>
              <a:rPr lang="en-US" altLang="zh-CN" dirty="0"/>
              <a:t>10000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</a:p>
          <a:p>
            <a:r>
              <a:rPr lang="en-US" altLang="zh-CN" dirty="0"/>
              <a:t>15000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endParaRPr lang="en-US" dirty="0"/>
          </a:p>
        </p:txBody>
      </p:sp>
      <p:sp>
        <p:nvSpPr>
          <p:cNvPr id="46" name="Alternate Process 45">
            <a:extLst>
              <a:ext uri="{FF2B5EF4-FFF2-40B4-BE49-F238E27FC236}">
                <a16:creationId xmlns:a16="http://schemas.microsoft.com/office/drawing/2014/main" id="{22D38D9D-7186-FF47-B5D7-C5ED955B96A4}"/>
              </a:ext>
            </a:extLst>
          </p:cNvPr>
          <p:cNvSpPr/>
          <p:nvPr/>
        </p:nvSpPr>
        <p:spPr>
          <a:xfrm>
            <a:off x="8013157" y="1650263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lternate Process 46">
            <a:extLst>
              <a:ext uri="{FF2B5EF4-FFF2-40B4-BE49-F238E27FC236}">
                <a16:creationId xmlns:a16="http://schemas.microsoft.com/office/drawing/2014/main" id="{45732209-0E07-484C-B996-7A9C36C75CB5}"/>
              </a:ext>
            </a:extLst>
          </p:cNvPr>
          <p:cNvSpPr/>
          <p:nvPr/>
        </p:nvSpPr>
        <p:spPr>
          <a:xfrm>
            <a:off x="9385057" y="1650262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lternate Process 47">
            <a:extLst>
              <a:ext uri="{FF2B5EF4-FFF2-40B4-BE49-F238E27FC236}">
                <a16:creationId xmlns:a16="http://schemas.microsoft.com/office/drawing/2014/main" id="{BC2B57BE-B30B-CA41-A340-46D8D33E6A1F}"/>
              </a:ext>
            </a:extLst>
          </p:cNvPr>
          <p:cNvSpPr/>
          <p:nvPr/>
        </p:nvSpPr>
        <p:spPr>
          <a:xfrm>
            <a:off x="6603996" y="2951451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FBD63F52-95FE-1E40-B5D2-C92FACACCAB5}"/>
              </a:ext>
            </a:extLst>
          </p:cNvPr>
          <p:cNvSpPr/>
          <p:nvPr/>
        </p:nvSpPr>
        <p:spPr>
          <a:xfrm>
            <a:off x="8013157" y="2951451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0A841A00-8850-0A48-8203-24A8D2F8C7BF}"/>
              </a:ext>
            </a:extLst>
          </p:cNvPr>
          <p:cNvSpPr/>
          <p:nvPr/>
        </p:nvSpPr>
        <p:spPr>
          <a:xfrm>
            <a:off x="9385057" y="2951450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lternate Process 50">
            <a:extLst>
              <a:ext uri="{FF2B5EF4-FFF2-40B4-BE49-F238E27FC236}">
                <a16:creationId xmlns:a16="http://schemas.microsoft.com/office/drawing/2014/main" id="{E8177B67-9BEC-6D44-A56E-236FAF5967E0}"/>
              </a:ext>
            </a:extLst>
          </p:cNvPr>
          <p:cNvSpPr/>
          <p:nvPr/>
        </p:nvSpPr>
        <p:spPr>
          <a:xfrm>
            <a:off x="6622862" y="4284239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lternate Process 51">
            <a:extLst>
              <a:ext uri="{FF2B5EF4-FFF2-40B4-BE49-F238E27FC236}">
                <a16:creationId xmlns:a16="http://schemas.microsoft.com/office/drawing/2014/main" id="{E00F16C5-73C9-0E41-8C85-700531170A1D}"/>
              </a:ext>
            </a:extLst>
          </p:cNvPr>
          <p:cNvSpPr/>
          <p:nvPr/>
        </p:nvSpPr>
        <p:spPr>
          <a:xfrm>
            <a:off x="8032023" y="4284239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9F10E21F-8901-074C-ADA5-A42C83E73FC2}"/>
              </a:ext>
            </a:extLst>
          </p:cNvPr>
          <p:cNvSpPr/>
          <p:nvPr/>
        </p:nvSpPr>
        <p:spPr>
          <a:xfrm>
            <a:off x="9403923" y="4284238"/>
            <a:ext cx="1246550" cy="117807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Clipart - Door">
            <a:extLst>
              <a:ext uri="{FF2B5EF4-FFF2-40B4-BE49-F238E27FC236}">
                <a16:creationId xmlns:a16="http://schemas.microsoft.com/office/drawing/2014/main" id="{E8429D8E-5AE5-2F48-88E5-142AA74B3E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615141" y="1761325"/>
            <a:ext cx="762039" cy="6316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AD59A-030F-0946-BA32-6678D7AE5F9A}"/>
              </a:ext>
            </a:extLst>
          </p:cNvPr>
          <p:cNvSpPr txBox="1"/>
          <p:nvPr/>
        </p:nvSpPr>
        <p:spPr>
          <a:xfrm>
            <a:off x="9580469" y="2434595"/>
            <a:ext cx="1082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4F858-9341-604B-B0AB-3B7FE1C33E9D}"/>
              </a:ext>
            </a:extLst>
          </p:cNvPr>
          <p:cNvSpPr/>
          <p:nvPr/>
        </p:nvSpPr>
        <p:spPr>
          <a:xfrm>
            <a:off x="8115958" y="1918383"/>
            <a:ext cx="1071652" cy="411023"/>
          </a:xfrm>
          <a:prstGeom prst="rect">
            <a:avLst/>
          </a:prstGeom>
          <a:solidFill>
            <a:srgbClr val="D61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A2752-FAED-6B48-8524-333BE00C8AFD}"/>
              </a:ext>
            </a:extLst>
          </p:cNvPr>
          <p:cNvSpPr txBox="1"/>
          <p:nvPr/>
        </p:nvSpPr>
        <p:spPr>
          <a:xfrm>
            <a:off x="8226568" y="2494154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21" name="Picture 20" descr="Muoversi a Malta - Vivere a Malta">
            <a:extLst>
              <a:ext uri="{FF2B5EF4-FFF2-40B4-BE49-F238E27FC236}">
                <a16:creationId xmlns:a16="http://schemas.microsoft.com/office/drawing/2014/main" id="{33BCD08B-E4FE-DA48-8FD6-B13AD710CC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215485" y="4360620"/>
            <a:ext cx="968616" cy="8071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00F265-7C98-4141-9B2E-D9A39726DC73}"/>
              </a:ext>
            </a:extLst>
          </p:cNvPr>
          <p:cNvSpPr txBox="1"/>
          <p:nvPr/>
        </p:nvSpPr>
        <p:spPr>
          <a:xfrm>
            <a:off x="8204205" y="5194074"/>
            <a:ext cx="128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72EADA-742D-AC4F-A36B-F8CBE58B4F96}"/>
              </a:ext>
            </a:extLst>
          </p:cNvPr>
          <p:cNvSpPr txBox="1"/>
          <p:nvPr/>
        </p:nvSpPr>
        <p:spPr>
          <a:xfrm>
            <a:off x="9517646" y="5179130"/>
            <a:ext cx="128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15000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481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372980" y="1266091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ipart - Earth Globe Sketch">
            <a:extLst>
              <a:ext uri="{FF2B5EF4-FFF2-40B4-BE49-F238E27FC236}">
                <a16:creationId xmlns:a16="http://schemas.microsoft.com/office/drawing/2014/main" id="{DD1ADA9A-9ECF-8A48-B7FA-8AEB74C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6654" y="1373004"/>
            <a:ext cx="2179524" cy="2187728"/>
          </a:xfrm>
          <a:prstGeom prst="rect">
            <a:avLst/>
          </a:prstGeom>
        </p:spPr>
      </p:pic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4136150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516654" y="500408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0081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933794" y="4512337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6912030" y="2249378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day!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73B44-2697-5C4B-B946-6569A0B7C0B2}"/>
              </a:ext>
            </a:extLst>
          </p:cNvPr>
          <p:cNvSpPr txBox="1"/>
          <p:nvPr/>
        </p:nvSpPr>
        <p:spPr>
          <a:xfrm>
            <a:off x="7802178" y="5253474"/>
            <a:ext cx="16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en-US" dirty="0"/>
          </a:p>
        </p:txBody>
      </p:sp>
      <p:pic>
        <p:nvPicPr>
          <p:cNvPr id="6" name="Picture 5" descr="Original file ‎ (SVG file, nominally 250 × 250 pixels ...">
            <a:extLst>
              <a:ext uri="{FF2B5EF4-FFF2-40B4-BE49-F238E27FC236}">
                <a16:creationId xmlns:a16="http://schemas.microsoft.com/office/drawing/2014/main" id="{A09A0C83-CEEA-9744-91F3-EB686CC5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824" y="5672417"/>
            <a:ext cx="609740" cy="609740"/>
          </a:xfrm>
          <a:prstGeom prst="rect">
            <a:avLst/>
          </a:prstGeom>
        </p:spPr>
      </p:pic>
      <p:pic>
        <p:nvPicPr>
          <p:cNvPr id="18" name="Picture 17" descr="Yes, Google has a new logo – but why?">
            <a:extLst>
              <a:ext uri="{FF2B5EF4-FFF2-40B4-BE49-F238E27FC236}">
                <a16:creationId xmlns:a16="http://schemas.microsoft.com/office/drawing/2014/main" id="{DC69B462-6118-BB45-A489-AAE526D5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77318" y="5672417"/>
            <a:ext cx="617428" cy="617428"/>
          </a:xfrm>
          <a:prstGeom prst="rect">
            <a:avLst/>
          </a:prstGeom>
        </p:spPr>
      </p:pic>
      <p:pic>
        <p:nvPicPr>
          <p:cNvPr id="22" name="Picture 21" descr="Original file ‎ (SVG file, nominally 512 × 512 pixels ...">
            <a:extLst>
              <a:ext uri="{FF2B5EF4-FFF2-40B4-BE49-F238E27FC236}">
                <a16:creationId xmlns:a16="http://schemas.microsoft.com/office/drawing/2014/main" id="{16BA79B8-49D5-EC42-98C3-9F018C5F7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54920" y="5635905"/>
            <a:ext cx="675073" cy="675073"/>
          </a:xfrm>
          <a:prstGeom prst="rect">
            <a:avLst/>
          </a:prstGeom>
        </p:spPr>
      </p:pic>
      <p:pic>
        <p:nvPicPr>
          <p:cNvPr id="25" name="Picture 24" descr="File:FOSSASIA Logo.svg - Meta">
            <a:extLst>
              <a:ext uri="{FF2B5EF4-FFF2-40B4-BE49-F238E27FC236}">
                <a16:creationId xmlns:a16="http://schemas.microsoft.com/office/drawing/2014/main" id="{FA150DE1-EEC6-9648-8A08-EEF049B74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90167" y="5793627"/>
            <a:ext cx="846182" cy="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895495" y="5211328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7630487" y="2261942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XXX!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4EF2E79-9B14-9F49-90F9-AF0F569C4275}"/>
              </a:ext>
            </a:extLst>
          </p:cNvPr>
          <p:cNvSpPr/>
          <p:nvPr/>
        </p:nvSpPr>
        <p:spPr>
          <a:xfrm>
            <a:off x="7514894" y="437069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Re-enter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90E3B3-FB45-8940-8315-DDD22743516A}"/>
              </a:ext>
            </a:extLst>
          </p:cNvPr>
          <p:cNvSpPr/>
          <p:nvPr/>
        </p:nvSpPr>
        <p:spPr>
          <a:xfrm>
            <a:off x="6697680" y="1146832"/>
            <a:ext cx="3758263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4D9E1-2B40-BB45-B560-45AF108F8E39}"/>
              </a:ext>
            </a:extLst>
          </p:cNvPr>
          <p:cNvSpPr/>
          <p:nvPr/>
        </p:nvSpPr>
        <p:spPr>
          <a:xfrm>
            <a:off x="6738245" y="2657288"/>
            <a:ext cx="1737451" cy="2969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16F7A-5156-8E49-9FB0-93A3787C1B39}"/>
              </a:ext>
            </a:extLst>
          </p:cNvPr>
          <p:cNvSpPr/>
          <p:nvPr/>
        </p:nvSpPr>
        <p:spPr>
          <a:xfrm>
            <a:off x="8606411" y="2657288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C99D8-656F-E34B-BDC7-DF61761C0FF1}"/>
              </a:ext>
            </a:extLst>
          </p:cNvPr>
          <p:cNvSpPr/>
          <p:nvPr/>
        </p:nvSpPr>
        <p:spPr>
          <a:xfrm>
            <a:off x="8606412" y="4115114"/>
            <a:ext cx="1848897" cy="1506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36D4D-E375-234B-8239-A93F92A82B0F}"/>
              </a:ext>
            </a:extLst>
          </p:cNvPr>
          <p:cNvSpPr txBox="1"/>
          <p:nvPr/>
        </p:nvSpPr>
        <p:spPr>
          <a:xfrm>
            <a:off x="6664058" y="715646"/>
            <a:ext cx="359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5" name="Picture 34" descr="File:Simpleicons Interface magnifier-1.svg - Wikimedia Commons">
            <a:extLst>
              <a:ext uri="{FF2B5EF4-FFF2-40B4-BE49-F238E27FC236}">
                <a16:creationId xmlns:a16="http://schemas.microsoft.com/office/drawing/2014/main" id="{A275915E-F107-1E47-A4AD-C304BD84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09076" y="385832"/>
            <a:ext cx="292463" cy="292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3B3AA8-AC32-9B4A-96B0-6EBF99BD1FD3}"/>
              </a:ext>
            </a:extLst>
          </p:cNvPr>
          <p:cNvSpPr/>
          <p:nvPr/>
        </p:nvSpPr>
        <p:spPr>
          <a:xfrm>
            <a:off x="659081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F6E471-3683-7942-8FCA-B551AA0C5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8145" y="6039066"/>
            <a:ext cx="540775" cy="540775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C3B66-8F50-F948-86CD-A7A2B00FDB78}"/>
              </a:ext>
            </a:extLst>
          </p:cNvPr>
          <p:cNvSpPr txBox="1"/>
          <p:nvPr/>
        </p:nvSpPr>
        <p:spPr>
          <a:xfrm>
            <a:off x="432597" y="385832"/>
            <a:ext cx="429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main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pages: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endParaRPr lang="en-SG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Findings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Chatbots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Discovery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Personal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Land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Profile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80A3D-E870-AD4F-8852-C44B071FEB33}"/>
              </a:ext>
            </a:extLst>
          </p:cNvPr>
          <p:cNvSpPr/>
          <p:nvPr/>
        </p:nvSpPr>
        <p:spPr>
          <a:xfrm>
            <a:off x="3811071" y="406080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325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1900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17" name="Picture 16" descr="tête de robot">
            <a:extLst>
              <a:ext uri="{FF2B5EF4-FFF2-40B4-BE49-F238E27FC236}">
                <a16:creationId xmlns:a16="http://schemas.microsoft.com/office/drawing/2014/main" id="{DD1390E4-90B9-9643-BA29-32D9D4692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779782"/>
            <a:ext cx="528655" cy="528655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EF0EBDD-5AD5-CB4C-8C95-6AD5BFB3779E}"/>
              </a:ext>
            </a:extLst>
          </p:cNvPr>
          <p:cNvSpPr/>
          <p:nvPr/>
        </p:nvSpPr>
        <p:spPr>
          <a:xfrm>
            <a:off x="7456140" y="77978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Hi,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help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you?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C2168-8480-ED4E-A286-E77297C8E08C}"/>
              </a:ext>
            </a:extLst>
          </p:cNvPr>
          <p:cNvSpPr/>
          <p:nvPr/>
        </p:nvSpPr>
        <p:spPr>
          <a:xfrm>
            <a:off x="9916646" y="1520693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lipart - stylized cat">
            <a:extLst>
              <a:ext uri="{FF2B5EF4-FFF2-40B4-BE49-F238E27FC236}">
                <a16:creationId xmlns:a16="http://schemas.microsoft.com/office/drawing/2014/main" id="{77FE9FC1-E08F-1346-BD43-DE1AE517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65904" y="1594528"/>
            <a:ext cx="382872" cy="543697"/>
          </a:xfrm>
          <a:prstGeom prst="rect">
            <a:avLst/>
          </a:prstGeom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55FEAA6-9170-764D-A952-B640D3CA7E4E}"/>
              </a:ext>
            </a:extLst>
          </p:cNvPr>
          <p:cNvSpPr/>
          <p:nvPr/>
        </p:nvSpPr>
        <p:spPr>
          <a:xfrm>
            <a:off x="7627784" y="1584857"/>
            <a:ext cx="2095634" cy="528655"/>
          </a:xfrm>
          <a:prstGeom prst="wedgeRoundRectCallout">
            <a:avLst>
              <a:gd name="adj1" fmla="val 56855"/>
              <a:gd name="adj2" fmla="val -216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my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points?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tête de robot">
            <a:extLst>
              <a:ext uri="{FF2B5EF4-FFF2-40B4-BE49-F238E27FC236}">
                <a16:creationId xmlns:a16="http://schemas.microsoft.com/office/drawing/2014/main" id="{A7D0D09C-2181-E04C-A965-1971E91B5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2355222"/>
            <a:ext cx="528655" cy="528655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9693EF0-7013-3842-BBEF-A5ED5DDECD23}"/>
              </a:ext>
            </a:extLst>
          </p:cNvPr>
          <p:cNvSpPr/>
          <p:nvPr/>
        </p:nvSpPr>
        <p:spPr>
          <a:xfrm>
            <a:off x="7456140" y="235522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You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to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claim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reward…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E711C3-52C6-CD40-BF8D-191C80F5DBE8}"/>
              </a:ext>
            </a:extLst>
          </p:cNvPr>
          <p:cNvSpPr/>
          <p:nvPr/>
        </p:nvSpPr>
        <p:spPr>
          <a:xfrm>
            <a:off x="9976005" y="3173006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lipart - stylized cat">
            <a:extLst>
              <a:ext uri="{FF2B5EF4-FFF2-40B4-BE49-F238E27FC236}">
                <a16:creationId xmlns:a16="http://schemas.microsoft.com/office/drawing/2014/main" id="{53568081-A905-F843-9FE6-DF7EA51BB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111888" y="3228611"/>
            <a:ext cx="382872" cy="543697"/>
          </a:xfrm>
          <a:prstGeom prst="rect">
            <a:avLst/>
          </a:prstGeom>
        </p:spPr>
      </p:pic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EEE4B136-6BA8-E640-95CF-916835BA2961}"/>
              </a:ext>
            </a:extLst>
          </p:cNvPr>
          <p:cNvSpPr/>
          <p:nvPr/>
        </p:nvSpPr>
        <p:spPr>
          <a:xfrm>
            <a:off x="7319009" y="3066757"/>
            <a:ext cx="2421673" cy="1011785"/>
          </a:xfrm>
          <a:prstGeom prst="wedgeRoundRectCallout">
            <a:avLst>
              <a:gd name="adj1" fmla="val 58386"/>
              <a:gd name="adj2" fmla="val -142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tête de robot">
            <a:extLst>
              <a:ext uri="{FF2B5EF4-FFF2-40B4-BE49-F238E27FC236}">
                <a16:creationId xmlns:a16="http://schemas.microsoft.com/office/drawing/2014/main" id="{5CAFA9A0-0276-6144-A1C3-526A1FE0E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8657" y="4342406"/>
            <a:ext cx="528655" cy="528655"/>
          </a:xfrm>
          <a:prstGeom prst="rect">
            <a:avLst/>
          </a:prstGeom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A3E5916-12DD-DD4E-8115-AF8DBF36ACB8}"/>
              </a:ext>
            </a:extLst>
          </p:cNvPr>
          <p:cNvSpPr/>
          <p:nvPr/>
        </p:nvSpPr>
        <p:spPr>
          <a:xfrm>
            <a:off x="7429996" y="4381555"/>
            <a:ext cx="2293422" cy="665452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oh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that’s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easy…..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Chatbots</a:t>
            </a:r>
          </a:p>
        </p:txBody>
      </p:sp>
    </p:spTree>
    <p:extLst>
      <p:ext uri="{BB962C8B-B14F-4D97-AF65-F5344CB8AC3E}">
        <p14:creationId xmlns:p14="http://schemas.microsoft.com/office/powerpoint/2010/main" val="13267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Discovery</a:t>
            </a:r>
          </a:p>
        </p:txBody>
      </p:sp>
      <p:pic>
        <p:nvPicPr>
          <p:cNvPr id="29" name="Picture 28" descr="Clipart - Earth Globe Sketch">
            <a:extLst>
              <a:ext uri="{FF2B5EF4-FFF2-40B4-BE49-F238E27FC236}">
                <a16:creationId xmlns:a16="http://schemas.microsoft.com/office/drawing/2014/main" id="{08692AD2-96A0-2548-9F1D-2EE4A03F6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08465" y="1439306"/>
            <a:ext cx="3995225" cy="4010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D9E50-9825-A04D-8A73-7E55EDFF1698}"/>
              </a:ext>
            </a:extLst>
          </p:cNvPr>
          <p:cNvSpPr txBox="1"/>
          <p:nvPr/>
        </p:nvSpPr>
        <p:spPr>
          <a:xfrm>
            <a:off x="6860738" y="528933"/>
            <a:ext cx="349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10234</a:t>
            </a:r>
            <a:r>
              <a:rPr lang="zh-CN" altLang="en-US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</a:rPr>
              <a:t>Indigenous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Languages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endParaRPr lang="en-SG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in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our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GuageLand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File:Location dot red.svg - Wikimedia Commons">
            <a:extLst>
              <a:ext uri="{FF2B5EF4-FFF2-40B4-BE49-F238E27FC236}">
                <a16:creationId xmlns:a16="http://schemas.microsoft.com/office/drawing/2014/main" id="{BCECE2D7-91ED-394E-8C46-2A66662F76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242887" y="2351653"/>
            <a:ext cx="205157" cy="205157"/>
          </a:xfrm>
          <a:prstGeom prst="rect">
            <a:avLst/>
          </a:prstGeom>
        </p:spPr>
      </p:pic>
      <p:pic>
        <p:nvPicPr>
          <p:cNvPr id="30" name="Picture 29" descr="File:Location dot red.svg - Wikimedia Commons">
            <a:extLst>
              <a:ext uri="{FF2B5EF4-FFF2-40B4-BE49-F238E27FC236}">
                <a16:creationId xmlns:a16="http://schemas.microsoft.com/office/drawing/2014/main" id="{A994C2E6-67BF-D049-987F-8D180576B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405724" y="2849741"/>
            <a:ext cx="205157" cy="205157"/>
          </a:xfrm>
          <a:prstGeom prst="rect">
            <a:avLst/>
          </a:prstGeom>
        </p:spPr>
      </p:pic>
      <p:pic>
        <p:nvPicPr>
          <p:cNvPr id="31" name="Picture 30" descr="File:Location dot red.svg - Wikimedia Commons">
            <a:extLst>
              <a:ext uri="{FF2B5EF4-FFF2-40B4-BE49-F238E27FC236}">
                <a16:creationId xmlns:a16="http://schemas.microsoft.com/office/drawing/2014/main" id="{9F3485E3-88AF-4741-9C2B-7127D19EFD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040052" y="3124306"/>
            <a:ext cx="205157" cy="205157"/>
          </a:xfrm>
          <a:prstGeom prst="rect">
            <a:avLst/>
          </a:prstGeom>
        </p:spPr>
      </p:pic>
      <p:pic>
        <p:nvPicPr>
          <p:cNvPr id="32" name="Picture 31" descr="File:Location dot red.svg - Wikimedia Commons">
            <a:extLst>
              <a:ext uri="{FF2B5EF4-FFF2-40B4-BE49-F238E27FC236}">
                <a16:creationId xmlns:a16="http://schemas.microsoft.com/office/drawing/2014/main" id="{7C3A9285-132F-B34C-BE49-605FF7F114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255067" y="3534882"/>
            <a:ext cx="205157" cy="205157"/>
          </a:xfrm>
          <a:prstGeom prst="rect">
            <a:avLst/>
          </a:prstGeom>
        </p:spPr>
      </p:pic>
      <p:sp>
        <p:nvSpPr>
          <p:cNvPr id="13" name="Trapezoid 12">
            <a:extLst>
              <a:ext uri="{FF2B5EF4-FFF2-40B4-BE49-F238E27FC236}">
                <a16:creationId xmlns:a16="http://schemas.microsoft.com/office/drawing/2014/main" id="{1B521AF8-B628-B84C-BF7D-5F7CD7B50CC8}"/>
              </a:ext>
            </a:extLst>
          </p:cNvPr>
          <p:cNvSpPr/>
          <p:nvPr/>
        </p:nvSpPr>
        <p:spPr>
          <a:xfrm>
            <a:off x="8370061" y="6294784"/>
            <a:ext cx="472034" cy="367861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177540" y="5642229"/>
            <a:ext cx="875069" cy="8149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F7712-C959-864D-AC3C-4B55D1D485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82758" y="4638709"/>
            <a:ext cx="1194782" cy="1410974"/>
          </a:xfrm>
          <a:prstGeom prst="line">
            <a:avLst/>
          </a:prstGeom>
          <a:ln w="412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BE815D-9373-2D4A-8C57-AD32C09ABE7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9052609" y="4600718"/>
            <a:ext cx="1161098" cy="1448965"/>
          </a:xfrm>
          <a:prstGeom prst="line">
            <a:avLst/>
          </a:prstGeom>
          <a:ln w="412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056104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4E2CF3-BAC6-1444-AB33-9EAFACFBE01E}"/>
              </a:ext>
            </a:extLst>
          </p:cNvPr>
          <p:cNvSpPr/>
          <p:nvPr/>
        </p:nvSpPr>
        <p:spPr>
          <a:xfrm>
            <a:off x="6435970" y="373486"/>
            <a:ext cx="4340889" cy="665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Guageland</a:t>
            </a:r>
            <a:r>
              <a:rPr lang="en-US" altLang="zh-CN" sz="2400" dirty="0"/>
              <a:t>:</a:t>
            </a:r>
            <a:r>
              <a:rPr lang="zh-CN" altLang="en-US" sz="2400" dirty="0"/>
              <a:t>    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 </a:t>
            </a:r>
            <a:r>
              <a:rPr lang="en-US" altLang="zh-CN" sz="2400" dirty="0"/>
              <a:t>6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E6162-0472-8B44-89D2-853E7E51DA75}"/>
              </a:ext>
            </a:extLst>
          </p:cNvPr>
          <p:cNvSpPr/>
          <p:nvPr/>
        </p:nvSpPr>
        <p:spPr>
          <a:xfrm>
            <a:off x="6435970" y="5100259"/>
            <a:ext cx="4340889" cy="665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FF37EB-C8F9-DC41-8A04-4D6B002888A3}"/>
              </a:ext>
            </a:extLst>
          </p:cNvPr>
          <p:cNvSpPr/>
          <p:nvPr/>
        </p:nvSpPr>
        <p:spPr>
          <a:xfrm>
            <a:off x="3927229" y="1315596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Designing…</a:t>
            </a:r>
          </a:p>
        </p:txBody>
      </p:sp>
    </p:spTree>
    <p:extLst>
      <p:ext uri="{BB962C8B-B14F-4D97-AF65-F5344CB8AC3E}">
        <p14:creationId xmlns:p14="http://schemas.microsoft.com/office/powerpoint/2010/main" val="190599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6435970" y="260547"/>
            <a:ext cx="4340889" cy="479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 Settings Options · Free vector graphic on Pixabay">
            <a:extLst>
              <a:ext uri="{FF2B5EF4-FFF2-40B4-BE49-F238E27FC236}">
                <a16:creationId xmlns:a16="http://schemas.microsoft.com/office/drawing/2014/main" id="{2C4F528B-3F5D-3545-BF7A-B86121B8D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58533" y="291186"/>
            <a:ext cx="378941" cy="3789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4F001C-6EBC-2741-8FC4-C4B67056F1CF}"/>
              </a:ext>
            </a:extLst>
          </p:cNvPr>
          <p:cNvSpPr/>
          <p:nvPr/>
        </p:nvSpPr>
        <p:spPr>
          <a:xfrm>
            <a:off x="6536724" y="853007"/>
            <a:ext cx="4113750" cy="848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6C7CB8-4504-CB4E-B80B-2F5718AE798F}"/>
              </a:ext>
            </a:extLst>
          </p:cNvPr>
          <p:cNvSpPr/>
          <p:nvPr/>
        </p:nvSpPr>
        <p:spPr>
          <a:xfrm>
            <a:off x="6549537" y="2719809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4FFE39-054B-9F40-886D-9F3FCAF6B2DA}"/>
              </a:ext>
            </a:extLst>
          </p:cNvPr>
          <p:cNvSpPr/>
          <p:nvPr/>
        </p:nvSpPr>
        <p:spPr>
          <a:xfrm>
            <a:off x="6549538" y="3435906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9F13A-CD0B-7944-94E1-2FA8D6102C63}"/>
              </a:ext>
            </a:extLst>
          </p:cNvPr>
          <p:cNvSpPr/>
          <p:nvPr/>
        </p:nvSpPr>
        <p:spPr>
          <a:xfrm>
            <a:off x="6549537" y="4164558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A1AC8-3382-5F4D-9A7F-015928F7CB6B}"/>
              </a:ext>
            </a:extLst>
          </p:cNvPr>
          <p:cNvSpPr/>
          <p:nvPr/>
        </p:nvSpPr>
        <p:spPr>
          <a:xfrm>
            <a:off x="6549537" y="4903698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4759F1-C964-AB4B-96F5-DD58CA1A96A1}"/>
              </a:ext>
            </a:extLst>
          </p:cNvPr>
          <p:cNvSpPr/>
          <p:nvPr/>
        </p:nvSpPr>
        <p:spPr>
          <a:xfrm>
            <a:off x="6536724" y="2009935"/>
            <a:ext cx="4113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DAB307-F89A-3D40-A87C-7AF83A326DD1}"/>
              </a:ext>
            </a:extLst>
          </p:cNvPr>
          <p:cNvSpPr/>
          <p:nvPr/>
        </p:nvSpPr>
        <p:spPr>
          <a:xfrm>
            <a:off x="6886576" y="963545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Clipart - stylized cat">
            <a:extLst>
              <a:ext uri="{FF2B5EF4-FFF2-40B4-BE49-F238E27FC236}">
                <a16:creationId xmlns:a16="http://schemas.microsoft.com/office/drawing/2014/main" id="{EF5412B2-296C-F24A-949B-F8580560F2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35834" y="1037380"/>
            <a:ext cx="382872" cy="54369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6D34AD-44CD-BD46-8B0C-6C1333BDBD67}"/>
              </a:ext>
            </a:extLst>
          </p:cNvPr>
          <p:cNvSpPr txBox="1"/>
          <p:nvPr/>
        </p:nvSpPr>
        <p:spPr>
          <a:xfrm>
            <a:off x="7627361" y="961322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 </a:t>
            </a:r>
            <a:r>
              <a:rPr lang="en-US" altLang="zh-CN" dirty="0"/>
              <a:t>Lee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51912A-52C8-9E46-917C-B756E46189FC}"/>
              </a:ext>
            </a:extLst>
          </p:cNvPr>
          <p:cNvSpPr/>
          <p:nvPr/>
        </p:nvSpPr>
        <p:spPr>
          <a:xfrm>
            <a:off x="7717223" y="1369367"/>
            <a:ext cx="681389" cy="2117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Lv.</a:t>
            </a:r>
            <a:r>
              <a:rPr lang="zh-CN" altLang="en-US" sz="1400" dirty="0"/>
              <a:t> </a:t>
            </a:r>
            <a:r>
              <a:rPr lang="en-US" altLang="zh-CN" sz="1400" dirty="0"/>
              <a:t>6</a:t>
            </a:r>
            <a:endParaRPr lang="en-US" sz="14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653D767-0DE8-9241-B773-71274AEF85EB}"/>
              </a:ext>
            </a:extLst>
          </p:cNvPr>
          <p:cNvSpPr/>
          <p:nvPr/>
        </p:nvSpPr>
        <p:spPr>
          <a:xfrm>
            <a:off x="10269102" y="1189414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8635-A7BA-6440-90E4-6B740F4280FD}"/>
              </a:ext>
            </a:extLst>
          </p:cNvPr>
          <p:cNvGrpSpPr/>
          <p:nvPr/>
        </p:nvGrpSpPr>
        <p:grpSpPr>
          <a:xfrm>
            <a:off x="6802910" y="2810362"/>
            <a:ext cx="476860" cy="458707"/>
            <a:chOff x="5083681" y="4718774"/>
            <a:chExt cx="815546" cy="80820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897FF5-D7A3-E24A-9B37-7B6001A8840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 descr="Clipart - Heart">
              <a:extLst>
                <a:ext uri="{FF2B5EF4-FFF2-40B4-BE49-F238E27FC236}">
                  <a16:creationId xmlns:a16="http://schemas.microsoft.com/office/drawing/2014/main" id="{C54B5846-2DD5-9B4E-AD7B-C57A0B39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8B769C-15E4-0A4B-876B-4357E4A1B4E2}"/>
              </a:ext>
            </a:extLst>
          </p:cNvPr>
          <p:cNvSpPr txBox="1"/>
          <p:nvPr/>
        </p:nvSpPr>
        <p:spPr>
          <a:xfrm>
            <a:off x="7468952" y="2853987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06D906A1-C5C9-D648-8242-3126953AE637}"/>
              </a:ext>
            </a:extLst>
          </p:cNvPr>
          <p:cNvSpPr/>
          <p:nvPr/>
        </p:nvSpPr>
        <p:spPr>
          <a:xfrm>
            <a:off x="10281915" y="292032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7FBBC-ADF9-9048-9606-3522C9D099A5}"/>
              </a:ext>
            </a:extLst>
          </p:cNvPr>
          <p:cNvSpPr txBox="1"/>
          <p:nvPr/>
        </p:nvSpPr>
        <p:spPr>
          <a:xfrm>
            <a:off x="7468953" y="4290199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E76B48F2-6604-6843-9AC6-FF0D976747DE}"/>
              </a:ext>
            </a:extLst>
          </p:cNvPr>
          <p:cNvSpPr/>
          <p:nvPr/>
        </p:nvSpPr>
        <p:spPr>
          <a:xfrm>
            <a:off x="10281915" y="3640970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9829" y="6061193"/>
            <a:ext cx="532027" cy="532027"/>
          </a:xfrm>
          <a:prstGeom prst="rect">
            <a:avLst/>
          </a:prstGeom>
        </p:spPr>
      </p:pic>
      <p:pic>
        <p:nvPicPr>
          <p:cNvPr id="57" name="Picture 56" descr="Badiner Bytes &amp; Tech Tidbits: Tech Tip: Google Keep and Any.Do">
            <a:extLst>
              <a:ext uri="{FF2B5EF4-FFF2-40B4-BE49-F238E27FC236}">
                <a16:creationId xmlns:a16="http://schemas.microsoft.com/office/drawing/2014/main" id="{1B400EA1-C7DD-2D46-93ED-9B1733D551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706470" y="4194398"/>
            <a:ext cx="665306" cy="532245"/>
          </a:xfrm>
          <a:prstGeom prst="rect">
            <a:avLst/>
          </a:prstGeom>
        </p:spPr>
      </p:pic>
      <p:sp>
        <p:nvSpPr>
          <p:cNvPr id="58" name="Chevron 57">
            <a:extLst>
              <a:ext uri="{FF2B5EF4-FFF2-40B4-BE49-F238E27FC236}">
                <a16:creationId xmlns:a16="http://schemas.microsoft.com/office/drawing/2014/main" id="{0081D1E2-E8D4-6342-B502-58705E524EB2}"/>
              </a:ext>
            </a:extLst>
          </p:cNvPr>
          <p:cNvSpPr/>
          <p:nvPr/>
        </p:nvSpPr>
        <p:spPr>
          <a:xfrm>
            <a:off x="10281915" y="4386206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Friend.. (Gif) by kokoriste1 on DeviantArt">
            <a:extLst>
              <a:ext uri="{FF2B5EF4-FFF2-40B4-BE49-F238E27FC236}">
                <a16:creationId xmlns:a16="http://schemas.microsoft.com/office/drawing/2014/main" id="{F23E4205-FCBC-CB49-9587-1F96A7F480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784395" y="3487666"/>
            <a:ext cx="539926" cy="46671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46C6E7-D3AB-0543-A92D-D0C5F2FEB0B8}"/>
              </a:ext>
            </a:extLst>
          </p:cNvPr>
          <p:cNvSpPr txBox="1"/>
          <p:nvPr/>
        </p:nvSpPr>
        <p:spPr>
          <a:xfrm>
            <a:off x="7446206" y="3587621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pic>
        <p:nvPicPr>
          <p:cNvPr id="61" name="Picture 60" descr="Clipart - Gift Box">
            <a:extLst>
              <a:ext uri="{FF2B5EF4-FFF2-40B4-BE49-F238E27FC236}">
                <a16:creationId xmlns:a16="http://schemas.microsoft.com/office/drawing/2014/main" id="{1DD28EE2-CD48-BA4C-8934-5CB9965736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770959" y="4957892"/>
            <a:ext cx="555376" cy="555376"/>
          </a:xfrm>
          <a:prstGeom prst="rect">
            <a:avLst/>
          </a:prstGeom>
        </p:spPr>
      </p:pic>
      <p:sp>
        <p:nvSpPr>
          <p:cNvPr id="62" name="Chevron 61">
            <a:extLst>
              <a:ext uri="{FF2B5EF4-FFF2-40B4-BE49-F238E27FC236}">
                <a16:creationId xmlns:a16="http://schemas.microsoft.com/office/drawing/2014/main" id="{7BD488EC-CAA7-D944-BF1B-CFA257119AA3}"/>
              </a:ext>
            </a:extLst>
          </p:cNvPr>
          <p:cNvSpPr/>
          <p:nvPr/>
        </p:nvSpPr>
        <p:spPr>
          <a:xfrm>
            <a:off x="10288171" y="510761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3DD312-F4BA-2044-AEC0-F5B5E50B06D6}"/>
              </a:ext>
            </a:extLst>
          </p:cNvPr>
          <p:cNvSpPr txBox="1"/>
          <p:nvPr/>
        </p:nvSpPr>
        <p:spPr>
          <a:xfrm>
            <a:off x="7468952" y="5046057"/>
            <a:ext cx="29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Rewards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F92029-98D3-514B-B90F-47E506FE60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50260" y="2100979"/>
            <a:ext cx="344926" cy="4587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EEAFE9-9092-3A4A-BA04-C3AC3AD6EEEA}"/>
              </a:ext>
            </a:extLst>
          </p:cNvPr>
          <p:cNvSpPr txBox="1"/>
          <p:nvPr/>
        </p:nvSpPr>
        <p:spPr>
          <a:xfrm>
            <a:off x="7470204" y="2166964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en-US" dirty="0"/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4846DE1D-F96D-7F44-B3DE-BEE4018F5FED}"/>
              </a:ext>
            </a:extLst>
          </p:cNvPr>
          <p:cNvSpPr/>
          <p:nvPr/>
        </p:nvSpPr>
        <p:spPr>
          <a:xfrm>
            <a:off x="10281915" y="2259229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B3B02-1A20-A447-8E60-01D9D0606E3C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5341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511</Words>
  <Application>Microsoft Macintosh PowerPoint</Application>
  <PresentationFormat>Widescreen</PresentationFormat>
  <Paragraphs>173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Yuting Fan</dc:creator>
  <cp:lastModifiedBy>Yuting Fan</cp:lastModifiedBy>
  <cp:revision>41</cp:revision>
  <dcterms:created xsi:type="dcterms:W3CDTF">2019-03-15T11:03:22Z</dcterms:created>
  <dcterms:modified xsi:type="dcterms:W3CDTF">2019-03-16T07:34:44Z</dcterms:modified>
</cp:coreProperties>
</file>