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200000"/>
            <a:ext cx="91440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Hello !</a:t>
            </a:r>
            <a:endParaRPr lang="en-US" sz="5600" dirty="0"/>
          </a:p>
        </p:txBody>
      </p:sp>
      <p:sp>
        <p:nvSpPr>
          <p:cNvPr id="3" name="Object 2"/>
          <p:cNvSpPr txBox="1"/>
          <p:nvPr/>
        </p:nvSpPr>
        <p:spPr>
          <a:xfrm>
            <a:off x="0" y="1500000"/>
            <a:ext cx="45720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Requested URL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4572000" y="1500000"/>
            <a:ext cx="45720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0000ff"/>
                </a:solidFill>
              </a:rPr>
              <a:t>/page/operation/3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800000"/>
            <a:ext cx="45720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Request Method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4572000" y="1800000"/>
            <a:ext cx="45720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0000ff"/>
                </a:solidFill>
              </a:rPr>
              <a:t>GET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0" y="2100000"/>
            <a:ext cx="45720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Request Dara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4572000" y="2100000"/>
            <a:ext cx="45720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0000ff"/>
                </a:solidFill>
              </a:rPr>
              <a:t>name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2018-04-02T17:37:22Z</dcterms:created>
  <dcterms:modified xsi:type="dcterms:W3CDTF">2018-04-02T17:37:22Z</dcterms:modified>
</cp:coreProperties>
</file>