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Vertical Text Placeholder 2"/>
          <p:cNvSpPr>
            <a:spLocks noGrp="1"/>
          </p:cNvSpPr>
          <p:nvPr>
            <p:ph type="body" idx="1" orient="vert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/>
        </p:txBody>
      </p:sp>
      <p:sp>
        <p:nvSpPr>
          <p:cNvPr id="3" name="Vertical Text Placeholder 2"/>
          <p:cNvSpPr>
            <a:spLocks noGrp="1"/>
          </p:cNvSpPr>
          <p:nvPr>
            <p:ph type="body" idx="1" orient="vert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