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我是标题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正文框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我是标题2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正文框2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第一个文本框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第二个文本框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