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entagon 1"/>
          <p:cNvSpPr/>
          <p:nvPr/>
        </p:nvSpPr>
        <p:spPr>
          <a:xfrm>
            <a:off x="914400" y="18288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第一步</a:t>
            </a:r>
          </a:p>
        </p:txBody>
      </p:sp>
      <p:sp>
        <p:nvSpPr>
          <p:cNvPr id="3" name="Chevron 2"/>
          <p:cNvSpPr/>
          <p:nvPr/>
        </p:nvSpPr>
        <p:spPr>
          <a:xfrm>
            <a:off x="2834640" y="18288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第2步</a:t>
            </a:r>
          </a:p>
        </p:txBody>
      </p:sp>
      <p:sp>
        <p:nvSpPr>
          <p:cNvPr id="4" name="Chevron 3"/>
          <p:cNvSpPr/>
          <p:nvPr/>
        </p:nvSpPr>
        <p:spPr>
          <a:xfrm>
            <a:off x="4754880" y="18288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第3步</a:t>
            </a:r>
          </a:p>
        </p:txBody>
      </p:sp>
      <p:sp>
        <p:nvSpPr>
          <p:cNvPr id="5" name="Chevron 4"/>
          <p:cNvSpPr/>
          <p:nvPr/>
        </p:nvSpPr>
        <p:spPr>
          <a:xfrm>
            <a:off x="6675120" y="18288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第4步</a:t>
            </a:r>
          </a:p>
        </p:txBody>
      </p:sp>
      <p:sp>
        <p:nvSpPr>
          <p:cNvPr id="6" name="Chevron 5"/>
          <p:cNvSpPr/>
          <p:nvPr/>
        </p:nvSpPr>
        <p:spPr>
          <a:xfrm>
            <a:off x="8595360" y="18288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第5步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