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914400" y="18288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第一步</a:t>
            </a:r>
          </a:p>
        </p:txBody>
      </p:sp>
      <p:sp>
        <p:nvSpPr>
          <p:cNvPr id="3" name="Chevron 2"/>
          <p:cNvSpPr/>
          <p:nvPr/>
        </p:nvSpPr>
        <p:spPr>
          <a:xfrm>
            <a:off x="22860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第2步</a:t>
            </a:r>
          </a:p>
        </p:txBody>
      </p:sp>
      <p:sp>
        <p:nvSpPr>
          <p:cNvPr id="4" name="Chevron 3"/>
          <p:cNvSpPr/>
          <p:nvPr/>
        </p:nvSpPr>
        <p:spPr>
          <a:xfrm>
            <a:off x="36576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第3步</a:t>
            </a:r>
          </a:p>
        </p:txBody>
      </p:sp>
      <p:sp>
        <p:nvSpPr>
          <p:cNvPr id="5" name="Chevron 4"/>
          <p:cNvSpPr/>
          <p:nvPr/>
        </p:nvSpPr>
        <p:spPr>
          <a:xfrm>
            <a:off x="50292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第4步</a:t>
            </a:r>
          </a:p>
        </p:txBody>
      </p:sp>
      <p:sp>
        <p:nvSpPr>
          <p:cNvPr id="6" name="Chevron 5"/>
          <p:cNvSpPr/>
          <p:nvPr/>
        </p:nvSpPr>
        <p:spPr>
          <a:xfrm>
            <a:off x="64008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第5步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Information 1"/>
          <p:cNvSpPr/>
          <p:nvPr/>
        </p:nvSpPr>
        <p:spPr>
          <a:xfrm>
            <a:off x="0" y="0"/>
            <a:ext cx="4572000" cy="4572000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ACTION_BUTTON_INFORMATION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 Right Ribbon 1"/>
          <p:cNvSpPr/>
          <p:nvPr/>
        </p:nvSpPr>
        <p:spPr>
          <a:xfrm>
            <a:off x="0" y="0"/>
            <a:ext cx="4572000" cy="4572000"/>
          </a:xfrm>
          <a:prstGeom prst="leftRight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LEFT_RIGHT_RIBBON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-Right-Up Arrow 1"/>
          <p:cNvSpPr/>
          <p:nvPr/>
        </p:nvSpPr>
        <p:spPr>
          <a:xfrm>
            <a:off x="0" y="0"/>
            <a:ext cx="4572000" cy="4572000"/>
          </a:xfrm>
          <a:prstGeom prst="leftRigh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LEFT_RIGHT_UP_ARROW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-Up Arrow 1"/>
          <p:cNvSpPr/>
          <p:nvPr/>
        </p:nvSpPr>
        <p:spPr>
          <a:xfrm>
            <a:off x="0" y="0"/>
            <a:ext cx="4572000" cy="4572000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LEFT_UP_ARROW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ghtning Bolt 1"/>
          <p:cNvSpPr/>
          <p:nvPr/>
        </p:nvSpPr>
        <p:spPr>
          <a:xfrm>
            <a:off x="0" y="0"/>
            <a:ext cx="4572000" cy="457200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LIGHTNING_BOLT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1 1"/>
          <p:cNvSpPr/>
          <p:nvPr/>
        </p:nvSpPr>
        <p:spPr>
          <a:xfrm>
            <a:off x="0" y="0"/>
            <a:ext cx="4572000" cy="4572000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LINE_CALLOUT_1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1 (Accent Bar) 1"/>
          <p:cNvSpPr/>
          <p:nvPr/>
        </p:nvSpPr>
        <p:spPr>
          <a:xfrm>
            <a:off x="0" y="0"/>
            <a:ext cx="4572000" cy="4572000"/>
          </a:xfrm>
          <a:prstGeom prst="accent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LINE_CALLOUT_1_ACCENT_BAR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1 (Border and Accent Bar) 1"/>
          <p:cNvSpPr/>
          <p:nvPr/>
        </p:nvSpPr>
        <p:spPr>
          <a:xfrm>
            <a:off x="0" y="0"/>
            <a:ext cx="4572000" cy="4572000"/>
          </a:xfrm>
          <a:prstGeom prst="accent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LINE_CALLOUT_1_BORDER_AND_ACCENT_BAR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1 (No Border) 1"/>
          <p:cNvSpPr/>
          <p:nvPr/>
        </p:nvSpPr>
        <p:spPr>
          <a:xfrm>
            <a:off x="0" y="0"/>
            <a:ext cx="4572000" cy="4572000"/>
          </a:xfrm>
          <a:prstGeom prst="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LINE_CALLOUT_1_NO_BORDER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2 1"/>
          <p:cNvSpPr/>
          <p:nvPr/>
        </p:nvSpPr>
        <p:spPr>
          <a:xfrm>
            <a:off x="0" y="0"/>
            <a:ext cx="4572000" cy="4572000"/>
          </a:xfrm>
          <a:prstGeom prst="border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LINE_CALLOUT_2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2 (Accent Bar) 1"/>
          <p:cNvSpPr/>
          <p:nvPr/>
        </p:nvSpPr>
        <p:spPr>
          <a:xfrm>
            <a:off x="0" y="0"/>
            <a:ext cx="4572000" cy="4572000"/>
          </a:xfrm>
          <a:prstGeom prst="accent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LINE_CALLOUT_2_ACCENT_BAR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Movie 1"/>
          <p:cNvSpPr/>
          <p:nvPr/>
        </p:nvSpPr>
        <p:spPr>
          <a:xfrm>
            <a:off x="0" y="0"/>
            <a:ext cx="4572000" cy="4572000"/>
          </a:xfrm>
          <a:prstGeom prst="actionButtonMovi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ACTION_BUTTON_MOVIE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2 (Border and Accent Bar) 1"/>
          <p:cNvSpPr/>
          <p:nvPr/>
        </p:nvSpPr>
        <p:spPr>
          <a:xfrm>
            <a:off x="0" y="0"/>
            <a:ext cx="4572000" cy="4572000"/>
          </a:xfrm>
          <a:prstGeom prst="accentBorder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LINE_CALLOUT_2_BORDER_AND_ACCENT_BAR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2 (No Border) 1"/>
          <p:cNvSpPr/>
          <p:nvPr/>
        </p:nvSpPr>
        <p:spPr>
          <a:xfrm>
            <a:off x="0" y="0"/>
            <a:ext cx="4572000" cy="4572000"/>
          </a:xfrm>
          <a:prstGeom prst="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LINE_CALLOUT_2_NO_BORDER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3 1"/>
          <p:cNvSpPr/>
          <p:nvPr/>
        </p:nvSpPr>
        <p:spPr>
          <a:xfrm>
            <a:off x="0" y="0"/>
            <a:ext cx="4572000" cy="4572000"/>
          </a:xfrm>
          <a:prstGeom prst="border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LINE_CALLOUT_3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3 (Accent Bar) 1"/>
          <p:cNvSpPr/>
          <p:nvPr/>
        </p:nvSpPr>
        <p:spPr>
          <a:xfrm>
            <a:off x="0" y="0"/>
            <a:ext cx="4572000" cy="4572000"/>
          </a:xfrm>
          <a:prstGeom prst="accent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LINE_CALLOUT_3_ACCENT_BAR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3 (Border and Accent Bar) 1"/>
          <p:cNvSpPr/>
          <p:nvPr/>
        </p:nvSpPr>
        <p:spPr>
          <a:xfrm>
            <a:off x="0" y="0"/>
            <a:ext cx="4572000" cy="4572000"/>
          </a:xfrm>
          <a:prstGeom prst="accentBorder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LINE_CALLOUT_3_BORDER_AND_ACCENT_BAR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3 (No Border) 1"/>
          <p:cNvSpPr/>
          <p:nvPr/>
        </p:nvSpPr>
        <p:spPr>
          <a:xfrm>
            <a:off x="0" y="0"/>
            <a:ext cx="4572000" cy="4572000"/>
          </a:xfrm>
          <a:prstGeom prst="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LINE_CALLOUT_3_NO_BORDER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3 1"/>
          <p:cNvSpPr/>
          <p:nvPr/>
        </p:nvSpPr>
        <p:spPr>
          <a:xfrm>
            <a:off x="0" y="0"/>
            <a:ext cx="4572000" cy="4572000"/>
          </a:xfrm>
          <a:prstGeom prst="border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LINE_CALLOUT_4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3 (Accent Bar) 1"/>
          <p:cNvSpPr/>
          <p:nvPr/>
        </p:nvSpPr>
        <p:spPr>
          <a:xfrm>
            <a:off x="0" y="0"/>
            <a:ext cx="4572000" cy="4572000"/>
          </a:xfrm>
          <a:prstGeom prst="accent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LINE_CALLOUT_4_ACCENT_BAR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3 (Border and Accent Bar) 1"/>
          <p:cNvSpPr/>
          <p:nvPr/>
        </p:nvSpPr>
        <p:spPr>
          <a:xfrm>
            <a:off x="0" y="0"/>
            <a:ext cx="4572000" cy="4572000"/>
          </a:xfrm>
          <a:prstGeom prst="accentBorder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LINE_CALLOUT_4_BORDER_AND_ACCENT_BAR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ine Callout 3 (No Border) 1"/>
          <p:cNvSpPr/>
          <p:nvPr/>
        </p:nvSpPr>
        <p:spPr>
          <a:xfrm>
            <a:off x="0" y="0"/>
            <a:ext cx="4572000" cy="4572000"/>
          </a:xfrm>
          <a:prstGeom prst="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LINE_CALLOUT_4_NO_BORDER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Return 1"/>
          <p:cNvSpPr/>
          <p:nvPr/>
        </p:nvSpPr>
        <p:spPr>
          <a:xfrm>
            <a:off x="0" y="0"/>
            <a:ext cx="4572000" cy="4572000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ACTION_BUTTON_RETURN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aight Connector 1"/>
          <p:cNvSpPr/>
          <p:nvPr/>
        </p:nvSpPr>
        <p:spPr>
          <a:xfrm>
            <a:off x="0" y="0"/>
            <a:ext cx="4572000" cy="4572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LINE_INVERSE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ivision 1"/>
          <p:cNvSpPr/>
          <p:nvPr/>
        </p:nvSpPr>
        <p:spPr>
          <a:xfrm>
            <a:off x="0" y="0"/>
            <a:ext cx="4572000" cy="4572000"/>
          </a:xfrm>
          <a:prstGeom prst="mathDivid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MATH_DIVIDE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Equal 1"/>
          <p:cNvSpPr/>
          <p:nvPr/>
        </p:nvSpPr>
        <p:spPr>
          <a:xfrm>
            <a:off x="0" y="0"/>
            <a:ext cx="4572000" cy="4572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MATH_EQUAL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inus 1"/>
          <p:cNvSpPr/>
          <p:nvPr/>
        </p:nvSpPr>
        <p:spPr>
          <a:xfrm>
            <a:off x="0" y="0"/>
            <a:ext cx="4572000" cy="45720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MATH_MINUS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ultiply 1"/>
          <p:cNvSpPr/>
          <p:nvPr/>
        </p:nvSpPr>
        <p:spPr>
          <a:xfrm>
            <a:off x="0" y="0"/>
            <a:ext cx="4572000" cy="4572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MATH_MULTIPLY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Not Equal 1"/>
          <p:cNvSpPr/>
          <p:nvPr/>
        </p:nvSpPr>
        <p:spPr>
          <a:xfrm>
            <a:off x="0" y="0"/>
            <a:ext cx="4572000" cy="4572000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MATH_NOT_EQUAL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lus 1"/>
          <p:cNvSpPr/>
          <p:nvPr/>
        </p:nvSpPr>
        <p:spPr>
          <a:xfrm>
            <a:off x="0" y="0"/>
            <a:ext cx="4572000" cy="45720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MATH_PLUS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oon 1"/>
          <p:cNvSpPr/>
          <p:nvPr/>
        </p:nvSpPr>
        <p:spPr>
          <a:xfrm>
            <a:off x="0" y="0"/>
            <a:ext cx="4572000" cy="4572000"/>
          </a:xfrm>
          <a:prstGeom prst="mo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MOON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Non-isosceles Trapezoid 1"/>
          <p:cNvSpPr/>
          <p:nvPr/>
        </p:nvSpPr>
        <p:spPr>
          <a:xfrm>
            <a:off x="0" y="0"/>
            <a:ext cx="4572000" cy="4572000"/>
          </a:xfrm>
          <a:prstGeom prst="nonIsosceles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NON_ISOSCELES_TRAPEZOID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Notched Right Arrow 1"/>
          <p:cNvSpPr/>
          <p:nvPr/>
        </p:nvSpPr>
        <p:spPr>
          <a:xfrm>
            <a:off x="0" y="0"/>
            <a:ext cx="4572000" cy="45720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NOTCHED_RIGHT_ARROW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Sound 1"/>
          <p:cNvSpPr/>
          <p:nvPr/>
        </p:nvSpPr>
        <p:spPr>
          <a:xfrm>
            <a:off x="0" y="0"/>
            <a:ext cx="4572000" cy="4572000"/>
          </a:xfrm>
          <a:prstGeom prst="actionButtonSou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ACTION_BUTTON_SOUND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ctagon 1"/>
          <p:cNvSpPr/>
          <p:nvPr/>
        </p:nvSpPr>
        <p:spPr>
          <a:xfrm>
            <a:off x="0" y="0"/>
            <a:ext cx="4572000" cy="4572000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OCTAGON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OVAL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Callout 1"/>
          <p:cNvSpPr/>
          <p:nvPr/>
        </p:nvSpPr>
        <p:spPr>
          <a:xfrm>
            <a:off x="0" y="0"/>
            <a:ext cx="4572000" cy="457200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OVAL_CALLOUT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arallelogram 1"/>
          <p:cNvSpPr/>
          <p:nvPr/>
        </p:nvSpPr>
        <p:spPr>
          <a:xfrm>
            <a:off x="0" y="0"/>
            <a:ext cx="4572000" cy="45720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PARALLELOGRAM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0" y="0"/>
            <a:ext cx="4572000" cy="45720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PENTAGON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e 1"/>
          <p:cNvSpPr/>
          <p:nvPr/>
        </p:nvSpPr>
        <p:spPr>
          <a:xfrm>
            <a:off x="0" y="0"/>
            <a:ext cx="4572000" cy="4572000"/>
          </a:xfrm>
          <a:prstGeom prst="pi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PIE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e 1"/>
          <p:cNvSpPr/>
          <p:nvPr/>
        </p:nvSpPr>
        <p:spPr>
          <a:xfrm>
            <a:off x="0" y="0"/>
            <a:ext cx="4572000" cy="4572000"/>
          </a:xfrm>
          <a:prstGeom prst="pieWed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PIE_WEDGE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laque 1"/>
          <p:cNvSpPr/>
          <p:nvPr/>
        </p:nvSpPr>
        <p:spPr>
          <a:xfrm>
            <a:off x="0" y="0"/>
            <a:ext cx="4572000" cy="457200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PLAQUE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laque Tabs 1"/>
          <p:cNvSpPr/>
          <p:nvPr/>
        </p:nvSpPr>
        <p:spPr>
          <a:xfrm>
            <a:off x="0" y="0"/>
            <a:ext cx="4572000" cy="4572000"/>
          </a:xfrm>
          <a:prstGeom prst="plaqueTab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PLAQUE_TABS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rc 1"/>
          <p:cNvSpPr/>
          <p:nvPr/>
        </p:nvSpPr>
        <p:spPr>
          <a:xfrm>
            <a:off x="0" y="0"/>
            <a:ext cx="4572000" cy="4572000"/>
          </a:xfrm>
          <a:prstGeom prst="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ARC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ad Arrow 1"/>
          <p:cNvSpPr/>
          <p:nvPr/>
        </p:nvSpPr>
        <p:spPr>
          <a:xfrm>
            <a:off x="0" y="0"/>
            <a:ext cx="4572000" cy="457200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QUAD_ARROW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ad Arrow Callout 1"/>
          <p:cNvSpPr/>
          <p:nvPr/>
        </p:nvSpPr>
        <p:spPr>
          <a:xfrm>
            <a:off x="0" y="0"/>
            <a:ext cx="4572000" cy="4572000"/>
          </a:xfrm>
          <a:prstGeom prst="quad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QUAD_ARROW_CALLOUT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45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RECTANGLE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ular Callout 1"/>
          <p:cNvSpPr/>
          <p:nvPr/>
        </p:nvSpPr>
        <p:spPr>
          <a:xfrm>
            <a:off x="0" y="0"/>
            <a:ext cx="4572000" cy="4572000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RECTANGULAR_CALLOUT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gular Pentagon 1"/>
          <p:cNvSpPr/>
          <p:nvPr/>
        </p:nvSpPr>
        <p:spPr>
          <a:xfrm>
            <a:off x="0" y="0"/>
            <a:ext cx="4572000" cy="45720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REGULAR_PENTAGON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ight Arrow 1"/>
          <p:cNvSpPr/>
          <p:nvPr/>
        </p:nvSpPr>
        <p:spPr>
          <a:xfrm>
            <a:off x="0" y="0"/>
            <a:ext cx="4572000" cy="457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RIGHT_ARROW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ight Arrow Callout 1"/>
          <p:cNvSpPr/>
          <p:nvPr/>
        </p:nvSpPr>
        <p:spPr>
          <a:xfrm>
            <a:off x="0" y="0"/>
            <a:ext cx="4572000" cy="45720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RIGHT_ARROW_CALLOUT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ight Brace 1"/>
          <p:cNvSpPr/>
          <p:nvPr/>
        </p:nvSpPr>
        <p:spPr>
          <a:xfrm>
            <a:off x="0" y="0"/>
            <a:ext cx="4572000" cy="4572000"/>
          </a:xfrm>
          <a:prstGeom prst="rightBr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RIGHT_BRACE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ight Bracket 1"/>
          <p:cNvSpPr/>
          <p:nvPr/>
        </p:nvSpPr>
        <p:spPr>
          <a:xfrm>
            <a:off x="0" y="0"/>
            <a:ext cx="4572000" cy="4572000"/>
          </a:xfrm>
          <a:prstGeom prst="rightBracke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RIGHT_BRACKET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ight Triangle 1"/>
          <p:cNvSpPr/>
          <p:nvPr/>
        </p:nvSpPr>
        <p:spPr>
          <a:xfrm>
            <a:off x="0" y="0"/>
            <a:ext cx="4572000" cy="45720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RIGHT_TRIANGLE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ular Callout 1"/>
          <p:cNvSpPr/>
          <p:nvPr/>
        </p:nvSpPr>
        <p:spPr>
          <a:xfrm>
            <a:off x="0" y="0"/>
            <a:ext cx="4572000" cy="4572000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BALLOON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4572000" cy="457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ROUNDED_RECTANGLE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ular Callout 1"/>
          <p:cNvSpPr/>
          <p:nvPr/>
        </p:nvSpPr>
        <p:spPr>
          <a:xfrm>
            <a:off x="0" y="0"/>
            <a:ext cx="4572000" cy="4572000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ROUNDED_RECTANGULAR_CALLOUT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 Single Corner Rectangle 1"/>
          <p:cNvSpPr/>
          <p:nvPr/>
        </p:nvSpPr>
        <p:spPr>
          <a:xfrm>
            <a:off x="0" y="0"/>
            <a:ext cx="4572000" cy="457200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ROUND_1_RECTANGLE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 Diagonal Corner Rectangle 1"/>
          <p:cNvSpPr/>
          <p:nvPr/>
        </p:nvSpPr>
        <p:spPr>
          <a:xfrm>
            <a:off x="0" y="0"/>
            <a:ext cx="4572000" cy="457200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ROUND_2_DIAG_RECTANGLE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 Same Side Corner Rectangle 1"/>
          <p:cNvSpPr/>
          <p:nvPr/>
        </p:nvSpPr>
        <p:spPr>
          <a:xfrm>
            <a:off x="0" y="0"/>
            <a:ext cx="4572000" cy="457200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ROUND_2_SAME_RECTANGLE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miley Face 1"/>
          <p:cNvSpPr/>
          <p:nvPr/>
        </p:nvSpPr>
        <p:spPr>
          <a:xfrm>
            <a:off x="0" y="0"/>
            <a:ext cx="4572000" cy="45720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SMILEY_FACE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nip Single Corner Rectangle 1"/>
          <p:cNvSpPr/>
          <p:nvPr/>
        </p:nvSpPr>
        <p:spPr>
          <a:xfrm>
            <a:off x="0" y="0"/>
            <a:ext cx="4572000" cy="45720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SNIP_1_RECTANGLE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0" y="0"/>
            <a:ext cx="4572000" cy="4572000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SNIP_2_DIAG_RECTANGLE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nip Same Side Corner Rectangle 1"/>
          <p:cNvSpPr/>
          <p:nvPr/>
        </p:nvSpPr>
        <p:spPr>
          <a:xfrm>
            <a:off x="0" y="0"/>
            <a:ext cx="4572000" cy="45720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SNIP_2_SAME_RECTANGLE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nip and Round Single Corner Rectangle 1"/>
          <p:cNvSpPr/>
          <p:nvPr/>
        </p:nvSpPr>
        <p:spPr>
          <a:xfrm>
            <a:off x="0" y="0"/>
            <a:ext cx="4572000" cy="457200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SNIP_ROUND_RECTANGLE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Bent Arrow 1"/>
          <p:cNvSpPr/>
          <p:nvPr/>
        </p:nvSpPr>
        <p:spPr>
          <a:xfrm>
            <a:off x="0" y="0"/>
            <a:ext cx="4572000" cy="45720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BENT_ARROW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quare Tabs 1"/>
          <p:cNvSpPr/>
          <p:nvPr/>
        </p:nvSpPr>
        <p:spPr>
          <a:xfrm>
            <a:off x="0" y="0"/>
            <a:ext cx="4572000" cy="4572000"/>
          </a:xfrm>
          <a:prstGeom prst="squareTab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SQUARE_TABS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10-Point Star 1"/>
          <p:cNvSpPr/>
          <p:nvPr/>
        </p:nvSpPr>
        <p:spPr>
          <a:xfrm>
            <a:off x="0" y="0"/>
            <a:ext cx="4572000" cy="4572000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STAR_10_POINT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12-Point Star 1"/>
          <p:cNvSpPr/>
          <p:nvPr/>
        </p:nvSpPr>
        <p:spPr>
          <a:xfrm>
            <a:off x="0" y="0"/>
            <a:ext cx="4572000" cy="4572000"/>
          </a:xfrm>
          <a:prstGeom prst="star1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STAR_12_POINT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16-Point Star 1"/>
          <p:cNvSpPr/>
          <p:nvPr/>
        </p:nvSpPr>
        <p:spPr>
          <a:xfrm>
            <a:off x="0" y="0"/>
            <a:ext cx="4572000" cy="4572000"/>
          </a:xfrm>
          <a:prstGeom prst="star1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STAR_16_POINT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24-Point Star 1"/>
          <p:cNvSpPr/>
          <p:nvPr/>
        </p:nvSpPr>
        <p:spPr>
          <a:xfrm>
            <a:off x="0" y="0"/>
            <a:ext cx="4572000" cy="4572000"/>
          </a:xfrm>
          <a:prstGeom prst="star2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STAR_24_POINT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32-Point Star 1"/>
          <p:cNvSpPr/>
          <p:nvPr/>
        </p:nvSpPr>
        <p:spPr>
          <a:xfrm>
            <a:off x="0" y="0"/>
            <a:ext cx="4572000" cy="4572000"/>
          </a:xfrm>
          <a:prstGeom prst="star3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STAR_32_POINT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4-Point Star 1"/>
          <p:cNvSpPr/>
          <p:nvPr/>
        </p:nvSpPr>
        <p:spPr>
          <a:xfrm>
            <a:off x="0" y="0"/>
            <a:ext cx="4572000" cy="45720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STAR_4_POINT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5-Point Star 1"/>
          <p:cNvSpPr/>
          <p:nvPr/>
        </p:nvSpPr>
        <p:spPr>
          <a:xfrm>
            <a:off x="0" y="0"/>
            <a:ext cx="4572000" cy="457200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STAR_5_POINT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6-Point Star 1"/>
          <p:cNvSpPr/>
          <p:nvPr/>
        </p:nvSpPr>
        <p:spPr>
          <a:xfrm>
            <a:off x="0" y="0"/>
            <a:ext cx="4572000" cy="45720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STAR_6_POINT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7-Point Star 1"/>
          <p:cNvSpPr/>
          <p:nvPr/>
        </p:nvSpPr>
        <p:spPr>
          <a:xfrm>
            <a:off x="0" y="0"/>
            <a:ext cx="4572000" cy="4572000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STAR_7_POINT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Bent-Up Arrow 1"/>
          <p:cNvSpPr/>
          <p:nvPr/>
        </p:nvSpPr>
        <p:spPr>
          <a:xfrm>
            <a:off x="0" y="0"/>
            <a:ext cx="4572000" cy="45720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BENT_UP_ARROW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8-Point Star 1"/>
          <p:cNvSpPr/>
          <p:nvPr/>
        </p:nvSpPr>
        <p:spPr>
          <a:xfrm>
            <a:off x="0" y="0"/>
            <a:ext cx="4572000" cy="4572000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STAR_8_POINT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iped Right Arrow 1"/>
          <p:cNvSpPr/>
          <p:nvPr/>
        </p:nvSpPr>
        <p:spPr>
          <a:xfrm>
            <a:off x="0" y="0"/>
            <a:ext cx="4572000" cy="45720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STRIPED_RIGHT_ARROW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n 1"/>
          <p:cNvSpPr/>
          <p:nvPr/>
        </p:nvSpPr>
        <p:spPr>
          <a:xfrm>
            <a:off x="0" y="0"/>
            <a:ext cx="4572000" cy="4572000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SUN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woosh Arrow 1"/>
          <p:cNvSpPr/>
          <p:nvPr/>
        </p:nvSpPr>
        <p:spPr>
          <a:xfrm>
            <a:off x="0" y="0"/>
            <a:ext cx="4572000" cy="4572000"/>
          </a:xfrm>
          <a:prstGeom prst="swoosh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SWOOSH_ARROW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ardrop 1"/>
          <p:cNvSpPr/>
          <p:nvPr/>
        </p:nvSpPr>
        <p:spPr>
          <a:xfrm>
            <a:off x="0" y="0"/>
            <a:ext cx="4572000" cy="45720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TEAR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rapezoid 1"/>
          <p:cNvSpPr/>
          <p:nvPr/>
        </p:nvSpPr>
        <p:spPr>
          <a:xfrm>
            <a:off x="0" y="0"/>
            <a:ext cx="4572000" cy="45720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TRAPEZOID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Up Arrow 1"/>
          <p:cNvSpPr/>
          <p:nvPr/>
        </p:nvSpPr>
        <p:spPr>
          <a:xfrm>
            <a:off x="0" y="0"/>
            <a:ext cx="4572000" cy="45720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UP_ARROW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Up Arrow Callout 1"/>
          <p:cNvSpPr/>
          <p:nvPr/>
        </p:nvSpPr>
        <p:spPr>
          <a:xfrm>
            <a:off x="0" y="0"/>
            <a:ext cx="4572000" cy="4572000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UP_ARROW_CALLOUT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Up-Down Arrow 1"/>
          <p:cNvSpPr/>
          <p:nvPr/>
        </p:nvSpPr>
        <p:spPr>
          <a:xfrm>
            <a:off x="0" y="0"/>
            <a:ext cx="4572000" cy="45720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UP_DOWN_ARROW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Up-Down Arrow Callout 1"/>
          <p:cNvSpPr/>
          <p:nvPr/>
        </p:nvSpPr>
        <p:spPr>
          <a:xfrm>
            <a:off x="0" y="0"/>
            <a:ext cx="4572000" cy="4572000"/>
          </a:xfrm>
          <a:prstGeom prst="up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UP_DOWN_ARROW_CALLOUT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Bevel 1"/>
          <p:cNvSpPr/>
          <p:nvPr/>
        </p:nvSpPr>
        <p:spPr>
          <a:xfrm>
            <a:off x="0" y="0"/>
            <a:ext cx="4572000" cy="45720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BEVEL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Up Ribbon 1"/>
          <p:cNvSpPr/>
          <p:nvPr/>
        </p:nvSpPr>
        <p:spPr>
          <a:xfrm>
            <a:off x="0" y="0"/>
            <a:ext cx="4572000" cy="4572000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UP_RIBBON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U-Turn Arrow 1"/>
          <p:cNvSpPr/>
          <p:nvPr/>
        </p:nvSpPr>
        <p:spPr>
          <a:xfrm>
            <a:off x="0" y="0"/>
            <a:ext cx="4572000" cy="457200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U_TURN_ARROW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Scroll 1"/>
          <p:cNvSpPr/>
          <p:nvPr/>
        </p:nvSpPr>
        <p:spPr>
          <a:xfrm>
            <a:off x="0" y="0"/>
            <a:ext cx="4572000" cy="45720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VERTICAL_SCROLL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Wave 1"/>
          <p:cNvSpPr/>
          <p:nvPr/>
        </p:nvSpPr>
        <p:spPr>
          <a:xfrm>
            <a:off x="0" y="0"/>
            <a:ext cx="4572000" cy="4572000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WAVE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Block Arc 1"/>
          <p:cNvSpPr/>
          <p:nvPr/>
        </p:nvSpPr>
        <p:spPr>
          <a:xfrm>
            <a:off x="0" y="0"/>
            <a:ext cx="4572000" cy="4572000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BLOCK_ARC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Back or Previous 1"/>
          <p:cNvSpPr/>
          <p:nvPr/>
        </p:nvSpPr>
        <p:spPr>
          <a:xfrm>
            <a:off x="0" y="0"/>
            <a:ext cx="4572000" cy="4572000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ACTION_BUTTON_BACK_OR_PREVIOUS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n 1"/>
          <p:cNvSpPr/>
          <p:nvPr/>
        </p:nvSpPr>
        <p:spPr>
          <a:xfrm>
            <a:off x="0" y="0"/>
            <a:ext cx="4572000" cy="4572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hart Plus 1"/>
          <p:cNvSpPr/>
          <p:nvPr/>
        </p:nvSpPr>
        <p:spPr>
          <a:xfrm>
            <a:off x="0" y="0"/>
            <a:ext cx="4572000" cy="4572000"/>
          </a:xfrm>
          <a:prstGeom prst="chart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CHART_PLUS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hart Star 1"/>
          <p:cNvSpPr/>
          <p:nvPr/>
        </p:nvSpPr>
        <p:spPr>
          <a:xfrm>
            <a:off x="0" y="0"/>
            <a:ext cx="4572000" cy="4572000"/>
          </a:xfrm>
          <a:prstGeom prst="chartSta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CHART_STAR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hart X 1"/>
          <p:cNvSpPr/>
          <p:nvPr/>
        </p:nvSpPr>
        <p:spPr>
          <a:xfrm>
            <a:off x="0" y="0"/>
            <a:ext cx="4572000" cy="4572000"/>
          </a:xfrm>
          <a:prstGeom prst="chartX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CHART_X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hevron 1"/>
          <p:cNvSpPr/>
          <p:nvPr/>
        </p:nvSpPr>
        <p:spPr>
          <a:xfrm>
            <a:off x="0" y="0"/>
            <a:ext cx="4572000" cy="4572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CHEVRON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hord 1"/>
          <p:cNvSpPr/>
          <p:nvPr/>
        </p:nvSpPr>
        <p:spPr>
          <a:xfrm>
            <a:off x="0" y="0"/>
            <a:ext cx="4572000" cy="457200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CHORD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ircular Arrow 1"/>
          <p:cNvSpPr/>
          <p:nvPr/>
        </p:nvSpPr>
        <p:spPr>
          <a:xfrm>
            <a:off x="0" y="0"/>
            <a:ext cx="4572000" cy="4572000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CIRCULAR_ARROW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loud 1"/>
          <p:cNvSpPr/>
          <p:nvPr/>
        </p:nvSpPr>
        <p:spPr>
          <a:xfrm>
            <a:off x="0" y="0"/>
            <a:ext cx="4572000" cy="4572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CLOUD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loud Callout 1"/>
          <p:cNvSpPr/>
          <p:nvPr/>
        </p:nvSpPr>
        <p:spPr>
          <a:xfrm>
            <a:off x="0" y="0"/>
            <a:ext cx="4572000" cy="45720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CLOUD_CALLOUT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rner 1"/>
          <p:cNvSpPr/>
          <p:nvPr/>
        </p:nvSpPr>
        <p:spPr>
          <a:xfrm>
            <a:off x="0" y="0"/>
            <a:ext cx="4572000" cy="4572000"/>
          </a:xfrm>
          <a:prstGeom prst="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CORNER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Beginning 1"/>
          <p:cNvSpPr/>
          <p:nvPr/>
        </p:nvSpPr>
        <p:spPr>
          <a:xfrm>
            <a:off x="0" y="0"/>
            <a:ext cx="4572000" cy="4572000"/>
          </a:xfrm>
          <a:prstGeom prst="actionButtonBeginning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ACTION_BUTTON_BEGINNING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rner Tabs 1"/>
          <p:cNvSpPr/>
          <p:nvPr/>
        </p:nvSpPr>
        <p:spPr>
          <a:xfrm>
            <a:off x="0" y="0"/>
            <a:ext cx="4572000" cy="4572000"/>
          </a:xfrm>
          <a:prstGeom prst="cornerTab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CORNER_TABS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ross 1"/>
          <p:cNvSpPr/>
          <p:nvPr/>
        </p:nvSpPr>
        <p:spPr>
          <a:xfrm>
            <a:off x="0" y="0"/>
            <a:ext cx="4572000" cy="457200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CROSS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ube 1"/>
          <p:cNvSpPr/>
          <p:nvPr/>
        </p:nvSpPr>
        <p:spPr>
          <a:xfrm>
            <a:off x="0" y="0"/>
            <a:ext cx="4572000" cy="4572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CUBE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urved Down Arrow 1"/>
          <p:cNvSpPr/>
          <p:nvPr/>
        </p:nvSpPr>
        <p:spPr>
          <a:xfrm>
            <a:off x="0" y="0"/>
            <a:ext cx="4572000" cy="4572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CURVED_DOWN_ARROW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urved Down Ribbon 1"/>
          <p:cNvSpPr/>
          <p:nvPr/>
        </p:nvSpPr>
        <p:spPr>
          <a:xfrm>
            <a:off x="0" y="0"/>
            <a:ext cx="4572000" cy="4572000"/>
          </a:xfrm>
          <a:prstGeom prst="ellipse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CURVED_DOWN_RIBBON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urved Left Arrow 1"/>
          <p:cNvSpPr/>
          <p:nvPr/>
        </p:nvSpPr>
        <p:spPr>
          <a:xfrm>
            <a:off x="0" y="0"/>
            <a:ext cx="4572000" cy="45720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CURVED_LEFT_ARROW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urved Right Arrow 1"/>
          <p:cNvSpPr/>
          <p:nvPr/>
        </p:nvSpPr>
        <p:spPr>
          <a:xfrm>
            <a:off x="0" y="0"/>
            <a:ext cx="4572000" cy="4572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CURVED_RIGHT_ARROW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urved Up Arrow 1"/>
          <p:cNvSpPr/>
          <p:nvPr/>
        </p:nvSpPr>
        <p:spPr>
          <a:xfrm>
            <a:off x="0" y="0"/>
            <a:ext cx="4572000" cy="457200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CURVED_UP_ARROW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urved Up Ribbon 1"/>
          <p:cNvSpPr/>
          <p:nvPr/>
        </p:nvSpPr>
        <p:spPr>
          <a:xfrm>
            <a:off x="0" y="0"/>
            <a:ext cx="4572000" cy="4572000"/>
          </a:xfrm>
          <a:prstGeom prst="ellipse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CURVED_UP_RIBBON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cagon 1"/>
          <p:cNvSpPr/>
          <p:nvPr/>
        </p:nvSpPr>
        <p:spPr>
          <a:xfrm>
            <a:off x="0" y="0"/>
            <a:ext cx="4572000" cy="45720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DECAGON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Custom 1"/>
          <p:cNvSpPr/>
          <p:nvPr/>
        </p:nvSpPr>
        <p:spPr>
          <a:xfrm>
            <a:off x="0" y="0"/>
            <a:ext cx="4572000" cy="45720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ACTION_BUTTON_CUSTOM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iagonal Stripe 1"/>
          <p:cNvSpPr/>
          <p:nvPr/>
        </p:nvSpPr>
        <p:spPr>
          <a:xfrm>
            <a:off x="0" y="0"/>
            <a:ext cx="4572000" cy="4572000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DIAGONAL_STRIPE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iamond 1"/>
          <p:cNvSpPr/>
          <p:nvPr/>
        </p:nvSpPr>
        <p:spPr>
          <a:xfrm>
            <a:off x="0" y="0"/>
            <a:ext cx="4572000" cy="45720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DIAMOND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odecagon 1"/>
          <p:cNvSpPr/>
          <p:nvPr/>
        </p:nvSpPr>
        <p:spPr>
          <a:xfrm>
            <a:off x="0" y="0"/>
            <a:ext cx="4572000" cy="45720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DODECAGON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onut 1"/>
          <p:cNvSpPr/>
          <p:nvPr/>
        </p:nvSpPr>
        <p:spPr>
          <a:xfrm>
            <a:off x="0" y="0"/>
            <a:ext cx="4572000" cy="4572000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DONUT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ouble Brace 1"/>
          <p:cNvSpPr/>
          <p:nvPr/>
        </p:nvSpPr>
        <p:spPr>
          <a:xfrm>
            <a:off x="0" y="0"/>
            <a:ext cx="4572000" cy="4572000"/>
          </a:xfrm>
          <a:prstGeom prst="bracePai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DOUBLE_BRACE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ouble Bracket 1"/>
          <p:cNvSpPr/>
          <p:nvPr/>
        </p:nvSpPr>
        <p:spPr>
          <a:xfrm>
            <a:off x="0" y="0"/>
            <a:ext cx="4572000" cy="4572000"/>
          </a:xfrm>
          <a:prstGeom prst="bracketPai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DOUBLE_BRACKET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ouble Wave 1"/>
          <p:cNvSpPr/>
          <p:nvPr/>
        </p:nvSpPr>
        <p:spPr>
          <a:xfrm>
            <a:off x="0" y="0"/>
            <a:ext cx="4572000" cy="4572000"/>
          </a:xfrm>
          <a:prstGeom prst="double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DOUBLE_WAVE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own Arrow 1"/>
          <p:cNvSpPr/>
          <p:nvPr/>
        </p:nvSpPr>
        <p:spPr>
          <a:xfrm>
            <a:off x="0" y="0"/>
            <a:ext cx="4572000" cy="457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DOWN_ARROW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own Arrow Callout 1"/>
          <p:cNvSpPr/>
          <p:nvPr/>
        </p:nvSpPr>
        <p:spPr>
          <a:xfrm>
            <a:off x="0" y="0"/>
            <a:ext cx="4572000" cy="457200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DOWN_ARROW_CALLOUT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own Ribbon 1"/>
          <p:cNvSpPr/>
          <p:nvPr/>
        </p:nvSpPr>
        <p:spPr>
          <a:xfrm>
            <a:off x="0" y="0"/>
            <a:ext cx="4572000" cy="4572000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DOWN_RIBBON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Document 1"/>
          <p:cNvSpPr/>
          <p:nvPr/>
        </p:nvSpPr>
        <p:spPr>
          <a:xfrm>
            <a:off x="0" y="0"/>
            <a:ext cx="4572000" cy="45720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ACTION_BUTTON_DOCUMENT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Explosion 1"/>
          <p:cNvSpPr/>
          <p:nvPr/>
        </p:nvSpPr>
        <p:spPr>
          <a:xfrm>
            <a:off x="0" y="0"/>
            <a:ext cx="4572000" cy="45720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EXPLOSION1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Explosion 1"/>
          <p:cNvSpPr/>
          <p:nvPr/>
        </p:nvSpPr>
        <p:spPr>
          <a:xfrm>
            <a:off x="0" y="0"/>
            <a:ext cx="4572000" cy="4572000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EXPLOSION2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lternate process 1"/>
          <p:cNvSpPr/>
          <p:nvPr/>
        </p:nvSpPr>
        <p:spPr>
          <a:xfrm>
            <a:off x="0" y="0"/>
            <a:ext cx="4572000" cy="4572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FLOWCHART_ALTERNATE_PROCESS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rd 1"/>
          <p:cNvSpPr/>
          <p:nvPr/>
        </p:nvSpPr>
        <p:spPr>
          <a:xfrm>
            <a:off x="0" y="0"/>
            <a:ext cx="4572000" cy="4572000"/>
          </a:xfrm>
          <a:prstGeom prst="flowChartPunchedCa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FLOWCHART_CARD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llate 1"/>
          <p:cNvSpPr/>
          <p:nvPr/>
        </p:nvSpPr>
        <p:spPr>
          <a:xfrm>
            <a:off x="0" y="0"/>
            <a:ext cx="4572000" cy="4572000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FLOWCHART_COLLATE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nector 1"/>
          <p:cNvSpPr/>
          <p:nvPr/>
        </p:nvSpPr>
        <p:spPr>
          <a:xfrm>
            <a:off x="0" y="0"/>
            <a:ext cx="4572000" cy="4572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FLOWCHART_CONNECTOR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ata 1"/>
          <p:cNvSpPr/>
          <p:nvPr/>
        </p:nvSpPr>
        <p:spPr>
          <a:xfrm>
            <a:off x="0" y="0"/>
            <a:ext cx="4572000" cy="45720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FLOWCHART_DATA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cision 1"/>
          <p:cNvSpPr/>
          <p:nvPr/>
        </p:nvSpPr>
        <p:spPr>
          <a:xfrm>
            <a:off x="0" y="0"/>
            <a:ext cx="4572000" cy="45720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FLOWCHART_DECISION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lay 1"/>
          <p:cNvSpPr/>
          <p:nvPr/>
        </p:nvSpPr>
        <p:spPr>
          <a:xfrm>
            <a:off x="0" y="0"/>
            <a:ext cx="4572000" cy="4572000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FLOWCHART_DELAY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irect Access Storage 1"/>
          <p:cNvSpPr/>
          <p:nvPr/>
        </p:nvSpPr>
        <p:spPr>
          <a:xfrm>
            <a:off x="0" y="0"/>
            <a:ext cx="4572000" cy="457200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FLOWCHART_DIRECT_ACCESS_STORAGE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End 1"/>
          <p:cNvSpPr/>
          <p:nvPr/>
        </p:nvSpPr>
        <p:spPr>
          <a:xfrm>
            <a:off x="0" y="0"/>
            <a:ext cx="4572000" cy="4572000"/>
          </a:xfrm>
          <a:prstGeom prst="actionButtonE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ACTION_BUTTON_END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isplay 1"/>
          <p:cNvSpPr/>
          <p:nvPr/>
        </p:nvSpPr>
        <p:spPr>
          <a:xfrm>
            <a:off x="0" y="0"/>
            <a:ext cx="4572000" cy="45720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FLOWCHART_DISPLAY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ocument 1"/>
          <p:cNvSpPr/>
          <p:nvPr/>
        </p:nvSpPr>
        <p:spPr>
          <a:xfrm>
            <a:off x="0" y="0"/>
            <a:ext cx="4572000" cy="4572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FLOWCHART_DOCUMENT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Extract 1"/>
          <p:cNvSpPr/>
          <p:nvPr/>
        </p:nvSpPr>
        <p:spPr>
          <a:xfrm>
            <a:off x="0" y="0"/>
            <a:ext cx="4572000" cy="4572000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FLOWCHART_EXTRACT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Internal Storage 1"/>
          <p:cNvSpPr/>
          <p:nvPr/>
        </p:nvSpPr>
        <p:spPr>
          <a:xfrm>
            <a:off x="0" y="0"/>
            <a:ext cx="4572000" cy="4572000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FLOWCHART_INTERNAL_STORAGE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gnetic Disk 1"/>
          <p:cNvSpPr/>
          <p:nvPr/>
        </p:nvSpPr>
        <p:spPr>
          <a:xfrm>
            <a:off x="0" y="0"/>
            <a:ext cx="4572000" cy="45720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FLOWCHART_MAGNETIC_DISK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nual Input 1"/>
          <p:cNvSpPr/>
          <p:nvPr/>
        </p:nvSpPr>
        <p:spPr>
          <a:xfrm>
            <a:off x="0" y="0"/>
            <a:ext cx="4572000" cy="45720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FLOWCHART_MANUAL_INPUT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nual Operation 1"/>
          <p:cNvSpPr/>
          <p:nvPr/>
        </p:nvSpPr>
        <p:spPr>
          <a:xfrm>
            <a:off x="0" y="0"/>
            <a:ext cx="4572000" cy="45720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FLOWCHART_MANUAL_OPERATION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erge 1"/>
          <p:cNvSpPr/>
          <p:nvPr/>
        </p:nvSpPr>
        <p:spPr>
          <a:xfrm>
            <a:off x="0" y="0"/>
            <a:ext cx="4572000" cy="45720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FLOWCHART_MERGE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ultidocument 1"/>
          <p:cNvSpPr/>
          <p:nvPr/>
        </p:nvSpPr>
        <p:spPr>
          <a:xfrm>
            <a:off x="0" y="0"/>
            <a:ext cx="4572000" cy="45720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FLOWCHART_MULTIDOCUMENT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ffline Storage 1"/>
          <p:cNvSpPr/>
          <p:nvPr/>
        </p:nvSpPr>
        <p:spPr>
          <a:xfrm>
            <a:off x="0" y="0"/>
            <a:ext cx="4572000" cy="4572000"/>
          </a:xfrm>
          <a:prstGeom prst="flowChartOff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FLOWCHART_OFFLINE_STORAGE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Forward or Next 1"/>
          <p:cNvSpPr/>
          <p:nvPr/>
        </p:nvSpPr>
        <p:spPr>
          <a:xfrm>
            <a:off x="0" y="0"/>
            <a:ext cx="4572000" cy="4572000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ACTION_BUTTON_FORWARD_OR_NEXT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ff-page Connector 1"/>
          <p:cNvSpPr/>
          <p:nvPr/>
        </p:nvSpPr>
        <p:spPr>
          <a:xfrm>
            <a:off x="0" y="0"/>
            <a:ext cx="4572000" cy="4572000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FLOWCHART_OFFPAGE_CONNECTOR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r 1"/>
          <p:cNvSpPr/>
          <p:nvPr/>
        </p:nvSpPr>
        <p:spPr>
          <a:xfrm>
            <a:off x="0" y="0"/>
            <a:ext cx="4572000" cy="4572000"/>
          </a:xfrm>
          <a:prstGeom prst="flowChar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FLOWCHART_OR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redefined Process 1"/>
          <p:cNvSpPr/>
          <p:nvPr/>
        </p:nvSpPr>
        <p:spPr>
          <a:xfrm>
            <a:off x="0" y="0"/>
            <a:ext cx="4572000" cy="45720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FLOWCHART_PREDEFINED_PROCESS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reparation 1"/>
          <p:cNvSpPr/>
          <p:nvPr/>
        </p:nvSpPr>
        <p:spPr>
          <a:xfrm>
            <a:off x="0" y="0"/>
            <a:ext cx="4572000" cy="4572000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FLOWCHART_PREPARATION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rocess 1"/>
          <p:cNvSpPr/>
          <p:nvPr/>
        </p:nvSpPr>
        <p:spPr>
          <a:xfrm>
            <a:off x="0" y="0"/>
            <a:ext cx="4572000" cy="4572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FLOWCHART_PROCESS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unched Tape 1"/>
          <p:cNvSpPr/>
          <p:nvPr/>
        </p:nvSpPr>
        <p:spPr>
          <a:xfrm>
            <a:off x="0" y="0"/>
            <a:ext cx="4572000" cy="4572000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FLOWCHART_PUNCHED_TAPE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equential Access Storage 1"/>
          <p:cNvSpPr/>
          <p:nvPr/>
        </p:nvSpPr>
        <p:spPr>
          <a:xfrm>
            <a:off x="0" y="0"/>
            <a:ext cx="4572000" cy="4572000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FLOWCHART_SEQUENTIAL_ACCESS_STORAGE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ort 1"/>
          <p:cNvSpPr/>
          <p:nvPr/>
        </p:nvSpPr>
        <p:spPr>
          <a:xfrm>
            <a:off x="0" y="0"/>
            <a:ext cx="4572000" cy="4572000"/>
          </a:xfrm>
          <a:prstGeom prst="flowChartSo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FLOWCHART_SORT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ored Data 1"/>
          <p:cNvSpPr/>
          <p:nvPr/>
        </p:nvSpPr>
        <p:spPr>
          <a:xfrm>
            <a:off x="0" y="0"/>
            <a:ext cx="4572000" cy="457200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FLOWCHART_STORED_DATA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mming Junction 1"/>
          <p:cNvSpPr/>
          <p:nvPr/>
        </p:nvSpPr>
        <p:spPr>
          <a:xfrm>
            <a:off x="0" y="0"/>
            <a:ext cx="4572000" cy="4572000"/>
          </a:xfrm>
          <a:prstGeom prst="flowChartSummingJunc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FLOWCHART_SUMMING_JUNCTION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Help 1"/>
          <p:cNvSpPr/>
          <p:nvPr/>
        </p:nvSpPr>
        <p:spPr>
          <a:xfrm>
            <a:off x="0" y="0"/>
            <a:ext cx="4572000" cy="4572000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ACTION_BUTTON_HELP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rminator 1"/>
          <p:cNvSpPr/>
          <p:nvPr/>
        </p:nvSpPr>
        <p:spPr>
          <a:xfrm>
            <a:off x="0" y="0"/>
            <a:ext cx="4572000" cy="45720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FLOWCHART_TERMINATOR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Folded Corner 1"/>
          <p:cNvSpPr/>
          <p:nvPr/>
        </p:nvSpPr>
        <p:spPr>
          <a:xfrm>
            <a:off x="0" y="0"/>
            <a:ext cx="4572000" cy="45720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FOLDED_CORNER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Frame 1"/>
          <p:cNvSpPr/>
          <p:nvPr/>
        </p:nvSpPr>
        <p:spPr>
          <a:xfrm>
            <a:off x="0" y="0"/>
            <a:ext cx="4572000" cy="45720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FRAME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Funnel 1"/>
          <p:cNvSpPr/>
          <p:nvPr/>
        </p:nvSpPr>
        <p:spPr>
          <a:xfrm>
            <a:off x="0" y="0"/>
            <a:ext cx="4572000" cy="4572000"/>
          </a:xfrm>
          <a:prstGeom prst="funn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FUNNEL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ear 6 1"/>
          <p:cNvSpPr/>
          <p:nvPr/>
        </p:nvSpPr>
        <p:spPr>
          <a:xfrm>
            <a:off x="0" y="0"/>
            <a:ext cx="4572000" cy="4572000"/>
          </a:xfrm>
          <a:prstGeom prst="ge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GEAR_6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ear 9 1"/>
          <p:cNvSpPr/>
          <p:nvPr/>
        </p:nvSpPr>
        <p:spPr>
          <a:xfrm>
            <a:off x="0" y="0"/>
            <a:ext cx="4572000" cy="4572000"/>
          </a:xfrm>
          <a:prstGeom prst="gear9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GEAR_9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Half Frame 1"/>
          <p:cNvSpPr/>
          <p:nvPr/>
        </p:nvSpPr>
        <p:spPr>
          <a:xfrm>
            <a:off x="0" y="0"/>
            <a:ext cx="4572000" cy="4572000"/>
          </a:xfrm>
          <a:prstGeom prst="half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HALF_FRAME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Heart 1"/>
          <p:cNvSpPr/>
          <p:nvPr/>
        </p:nvSpPr>
        <p:spPr>
          <a:xfrm>
            <a:off x="0" y="0"/>
            <a:ext cx="4572000" cy="4572000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HEART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Heptagon 1"/>
          <p:cNvSpPr/>
          <p:nvPr/>
        </p:nvSpPr>
        <p:spPr>
          <a:xfrm>
            <a:off x="0" y="0"/>
            <a:ext cx="4572000" cy="457200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HEPTAGON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Hexagon 1"/>
          <p:cNvSpPr/>
          <p:nvPr/>
        </p:nvSpPr>
        <p:spPr>
          <a:xfrm>
            <a:off x="0" y="0"/>
            <a:ext cx="4572000" cy="45720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HEXAGON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Action Button: Home 1"/>
          <p:cNvSpPr/>
          <p:nvPr/>
        </p:nvSpPr>
        <p:spPr>
          <a:xfrm>
            <a:off x="0" y="0"/>
            <a:ext cx="4572000" cy="45720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ACTION_BUTTON_HOME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Horizontal Scroll 1"/>
          <p:cNvSpPr/>
          <p:nvPr/>
        </p:nvSpPr>
        <p:spPr>
          <a:xfrm>
            <a:off x="0" y="0"/>
            <a:ext cx="4572000" cy="4572000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HORIZONTAL_SCROLL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Isosceles Triangle 1"/>
          <p:cNvSpPr/>
          <p:nvPr/>
        </p:nvSpPr>
        <p:spPr>
          <a:xfrm>
            <a:off x="0" y="0"/>
            <a:ext cx="4572000" cy="45720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ISOSCELES_TRIANGLE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 Arrow 1"/>
          <p:cNvSpPr/>
          <p:nvPr/>
        </p:nvSpPr>
        <p:spPr>
          <a:xfrm>
            <a:off x="0" y="0"/>
            <a:ext cx="4572000" cy="4572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LEFT_ARROW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 Arrow Callout 1"/>
          <p:cNvSpPr/>
          <p:nvPr/>
        </p:nvSpPr>
        <p:spPr>
          <a:xfrm>
            <a:off x="0" y="0"/>
            <a:ext cx="4572000" cy="457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LEFT_ARROW_CALLOUT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 Brace 1"/>
          <p:cNvSpPr/>
          <p:nvPr/>
        </p:nvSpPr>
        <p:spPr>
          <a:xfrm>
            <a:off x="0" y="0"/>
            <a:ext cx="4572000" cy="4572000"/>
          </a:xfrm>
          <a:prstGeom prst="leftBr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LEFT_BRACE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 Bracket 1"/>
          <p:cNvSpPr/>
          <p:nvPr/>
        </p:nvSpPr>
        <p:spPr>
          <a:xfrm>
            <a:off x="0" y="0"/>
            <a:ext cx="4572000" cy="4572000"/>
          </a:xfrm>
          <a:prstGeom prst="leftBracke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LEFT_BRACKET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 Circular Arrow 1"/>
          <p:cNvSpPr/>
          <p:nvPr/>
        </p:nvSpPr>
        <p:spPr>
          <a:xfrm>
            <a:off x="0" y="0"/>
            <a:ext cx="4572000" cy="4572000"/>
          </a:xfrm>
          <a:prstGeom prst="left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LEFT_CIRCULAR_ARROW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-Right Arrow 1"/>
          <p:cNvSpPr/>
          <p:nvPr/>
        </p:nvSpPr>
        <p:spPr>
          <a:xfrm>
            <a:off x="0" y="0"/>
            <a:ext cx="4572000" cy="4572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LEFT_RIGHT_ARROW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-Right Arrow Callout 1"/>
          <p:cNvSpPr/>
          <p:nvPr/>
        </p:nvSpPr>
        <p:spPr>
          <a:xfrm>
            <a:off x="0" y="0"/>
            <a:ext cx="4572000" cy="4572000"/>
          </a:xfrm>
          <a:prstGeom prst="left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LEFT_RIGHT_ARROW_CALLOUT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Left Right Circular Arrow 1"/>
          <p:cNvSpPr/>
          <p:nvPr/>
        </p:nvSpPr>
        <p:spPr>
          <a:xfrm>
            <a:off x="0" y="0"/>
            <a:ext cx="4572000" cy="4572000"/>
          </a:xfrm>
          <a:prstGeom prst="leftRight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LEFT_RIGHT_CIRCULAR_ARROW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