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94" r:id="rId3"/>
    <p:sldId id="295" r:id="rId4"/>
    <p:sldId id="264" r:id="rId5"/>
    <p:sldId id="296" r:id="rId6"/>
    <p:sldId id="297" r:id="rId7"/>
    <p:sldId id="292" r:id="rId8"/>
    <p:sldId id="293" r:id="rId9"/>
    <p:sldId id="298" r:id="rId10"/>
    <p:sldId id="299" r:id="rId11"/>
    <p:sldId id="301" r:id="rId12"/>
    <p:sldId id="300" r:id="rId13"/>
    <p:sldId id="303" r:id="rId14"/>
    <p:sldId id="302" r:id="rId15"/>
  </p:sldIdLst>
  <p:sldSz cx="9144000" cy="6858000" type="screen4x3"/>
  <p:notesSz cx="9236075" cy="70104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6" userDrawn="1">
          <p15:clr>
            <a:srgbClr val="A4A3A4"/>
          </p15:clr>
        </p15:guide>
        <p15:guide id="2" orient="horz" pos="984" userDrawn="1">
          <p15:clr>
            <a:srgbClr val="A4A3A4"/>
          </p15:clr>
        </p15:guide>
        <p15:guide id="3" pos="2880">
          <p15:clr>
            <a:srgbClr val="A4A3A4"/>
          </p15:clr>
        </p15:guide>
        <p15:guide id="4" orient="horz" pos="1464" userDrawn="1">
          <p15:clr>
            <a:srgbClr val="A4A3A4"/>
          </p15:clr>
        </p15:guide>
        <p15:guide id="5" pos="4272" userDrawn="1">
          <p15:clr>
            <a:srgbClr val="A4A3A4"/>
          </p15:clr>
        </p15:guide>
        <p15:guide id="6" pos="4344" userDrawn="1">
          <p15:clr>
            <a:srgbClr val="A4A3A4"/>
          </p15:clr>
        </p15:guide>
        <p15:guide id="7" pos="408"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e Ann Pentecost" initials="SAP" lastIdx="17" clrIdx="0"/>
  <p:cmAuthor id="1" name="Louise Grant" initials="LG"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FDA"/>
    <a:srgbClr val="5BBF21"/>
    <a:srgbClr val="47126D"/>
    <a:srgbClr val="FFFFFF"/>
    <a:srgbClr val="FDEF48"/>
    <a:srgbClr val="C4E2C6"/>
    <a:srgbClr val="49256B"/>
    <a:srgbClr val="4E2C81"/>
    <a:srgbClr val="3C0F5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6270" autoAdjust="0"/>
    <p:restoredTop sz="59737" autoAdjust="0"/>
  </p:normalViewPr>
  <p:slideViewPr>
    <p:cSldViewPr snapToGrid="0" showGuides="1">
      <p:cViewPr varScale="1">
        <p:scale>
          <a:sx n="68" d="100"/>
          <a:sy n="68" d="100"/>
        </p:scale>
        <p:origin x="2442" y="60"/>
      </p:cViewPr>
      <p:guideLst>
        <p:guide orient="horz" pos="456"/>
        <p:guide orient="horz" pos="984"/>
        <p:guide pos="2880"/>
        <p:guide orient="horz" pos="1464"/>
        <p:guide pos="4272"/>
        <p:guide pos="4344"/>
        <p:guide pos="408"/>
      </p:guideLst>
    </p:cSldViewPr>
  </p:slideViewPr>
  <p:notesTextViewPr>
    <p:cViewPr>
      <p:scale>
        <a:sx n="3" d="2"/>
        <a:sy n="3" d="2"/>
      </p:scale>
      <p:origin x="0" y="0"/>
    </p:cViewPr>
  </p:notesTextViewPr>
  <p:sorterViewPr>
    <p:cViewPr>
      <p:scale>
        <a:sx n="200" d="100"/>
        <a:sy n="200" d="100"/>
      </p:scale>
      <p:origin x="0" y="4680"/>
    </p:cViewPr>
  </p:sorterViewPr>
  <p:notesViewPr>
    <p:cSldViewPr snapToGrid="0" showGuides="1">
      <p:cViewPr varScale="1">
        <p:scale>
          <a:sx n="63" d="100"/>
          <a:sy n="63" d="100"/>
        </p:scale>
        <p:origin x="1853" y="58"/>
      </p:cViewPr>
      <p:guideLst>
        <p:guide orient="horz" pos="2208"/>
        <p:guide pos="2909"/>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61757000456221"/>
          <c:y val="0.33910166239384826"/>
          <c:w val="0.70177773030544355"/>
          <c:h val="0.49734207491477422"/>
        </c:manualLayout>
      </c:layout>
      <c:barChart>
        <c:barDir val="bar"/>
        <c:grouping val="clustered"/>
        <c:varyColors val="0"/>
        <c:ser>
          <c:idx val="0"/>
          <c:order val="0"/>
          <c:tx>
            <c:strRef>
              <c:f>Sheet1!$B$1</c:f>
              <c:strCache>
                <c:ptCount val="1"/>
                <c:pt idx="0">
                  <c:v>Observed</c:v>
                </c:pt>
              </c:strCache>
            </c:strRef>
          </c:tx>
          <c:spPr>
            <a:solidFill>
              <a:schemeClr val="accent1"/>
            </a:solidFill>
            <a:ln>
              <a:noFill/>
            </a:ln>
            <a:effectLst/>
          </c:spPr>
          <c:invertIfNegative val="0"/>
          <c:cat>
            <c:strRef>
              <c:f>Sheet1!$A$2:$A$5</c:f>
              <c:strCache>
                <c:ptCount val="2"/>
                <c:pt idx="0">
                  <c:v>Simulated to LTFU</c:v>
                </c:pt>
                <c:pt idx="1">
                  <c:v>Simulated to Event</c:v>
                </c:pt>
              </c:strCache>
            </c:strRef>
          </c:cat>
          <c:val>
            <c:numRef>
              <c:f>Sheet1!$B$2:$B$5</c:f>
              <c:numCache>
                <c:formatCode>General</c:formatCode>
                <c:ptCount val="4"/>
                <c:pt idx="0">
                  <c:v>3</c:v>
                </c:pt>
                <c:pt idx="1">
                  <c:v>3</c:v>
                </c:pt>
              </c:numCache>
            </c:numRef>
          </c:val>
          <c:extLst>
            <c:ext xmlns:c16="http://schemas.microsoft.com/office/drawing/2014/chart" uri="{C3380CC4-5D6E-409C-BE32-E72D297353CC}">
              <c16:uniqueId val="{00000000-BCF1-4B75-8D2F-20725FEA8037}"/>
            </c:ext>
          </c:extLst>
        </c:ser>
        <c:ser>
          <c:idx val="1"/>
          <c:order val="1"/>
          <c:tx>
            <c:strRef>
              <c:f>Sheet1!$C$1</c:f>
              <c:strCache>
                <c:ptCount val="1"/>
                <c:pt idx="0">
                  <c:v>Time to Event</c:v>
                </c:pt>
              </c:strCache>
            </c:strRef>
          </c:tx>
          <c:spPr>
            <a:solidFill>
              <a:schemeClr val="accent2"/>
            </a:solidFill>
            <a:ln>
              <a:noFill/>
            </a:ln>
            <a:effectLst/>
          </c:spPr>
          <c:invertIfNegative val="0"/>
          <c:cat>
            <c:strRef>
              <c:f>Sheet1!$A$2:$A$5</c:f>
              <c:strCache>
                <c:ptCount val="2"/>
                <c:pt idx="0">
                  <c:v>Simulated to LTFU</c:v>
                </c:pt>
                <c:pt idx="1">
                  <c:v>Simulated to Event</c:v>
                </c:pt>
              </c:strCache>
            </c:strRef>
          </c:cat>
          <c:val>
            <c:numRef>
              <c:f>Sheet1!$C$2:$C$5</c:f>
              <c:numCache>
                <c:formatCode>General</c:formatCode>
                <c:ptCount val="4"/>
                <c:pt idx="0">
                  <c:v>5</c:v>
                </c:pt>
                <c:pt idx="1">
                  <c:v>4</c:v>
                </c:pt>
              </c:numCache>
            </c:numRef>
          </c:val>
          <c:extLst>
            <c:ext xmlns:c16="http://schemas.microsoft.com/office/drawing/2014/chart" uri="{C3380CC4-5D6E-409C-BE32-E72D297353CC}">
              <c16:uniqueId val="{00000001-BCF1-4B75-8D2F-20725FEA8037}"/>
            </c:ext>
          </c:extLst>
        </c:ser>
        <c:ser>
          <c:idx val="2"/>
          <c:order val="2"/>
          <c:tx>
            <c:strRef>
              <c:f>Sheet1!$D$1</c:f>
              <c:strCache>
                <c:ptCount val="1"/>
                <c:pt idx="0">
                  <c:v>Time to LTFU</c:v>
                </c:pt>
              </c:strCache>
            </c:strRef>
          </c:tx>
          <c:spPr>
            <a:solidFill>
              <a:schemeClr val="accent3"/>
            </a:solidFill>
            <a:ln>
              <a:noFill/>
            </a:ln>
            <a:effectLst/>
          </c:spPr>
          <c:invertIfNegative val="0"/>
          <c:cat>
            <c:strRef>
              <c:f>Sheet1!$A$2:$A$5</c:f>
              <c:strCache>
                <c:ptCount val="2"/>
                <c:pt idx="0">
                  <c:v>Simulated to LTFU</c:v>
                </c:pt>
                <c:pt idx="1">
                  <c:v>Simulated to Event</c:v>
                </c:pt>
              </c:strCache>
            </c:strRef>
          </c:cat>
          <c:val>
            <c:numRef>
              <c:f>Sheet1!$D$2:$D$5</c:f>
              <c:numCache>
                <c:formatCode>General</c:formatCode>
                <c:ptCount val="4"/>
                <c:pt idx="0">
                  <c:v>4</c:v>
                </c:pt>
                <c:pt idx="1">
                  <c:v>5</c:v>
                </c:pt>
              </c:numCache>
            </c:numRef>
          </c:val>
          <c:extLst>
            <c:ext xmlns:c16="http://schemas.microsoft.com/office/drawing/2014/chart" uri="{C3380CC4-5D6E-409C-BE32-E72D297353CC}">
              <c16:uniqueId val="{00000002-BCF1-4B75-8D2F-20725FEA8037}"/>
            </c:ext>
          </c:extLst>
        </c:ser>
        <c:dLbls>
          <c:showLegendKey val="0"/>
          <c:showVal val="0"/>
          <c:showCatName val="0"/>
          <c:showSerName val="0"/>
          <c:showPercent val="0"/>
          <c:showBubbleSize val="0"/>
        </c:dLbls>
        <c:gapWidth val="182"/>
        <c:axId val="301090336"/>
        <c:axId val="301090664"/>
      </c:barChart>
      <c:catAx>
        <c:axId val="3010903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1090664"/>
        <c:crosses val="autoZero"/>
        <c:auto val="1"/>
        <c:lblAlgn val="ctr"/>
        <c:lblOffset val="100"/>
        <c:noMultiLvlLbl val="0"/>
      </c:catAx>
      <c:valAx>
        <c:axId val="301090664"/>
        <c:scaling>
          <c:orientation val="minMax"/>
        </c:scaling>
        <c:delete val="1"/>
        <c:axPos val="b"/>
        <c:numFmt formatCode="General" sourceLinked="1"/>
        <c:majorTickMark val="none"/>
        <c:minorTickMark val="none"/>
        <c:tickLblPos val="nextTo"/>
        <c:crossAx val="301090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4002299" cy="350520"/>
          </a:xfrm>
          <a:prstGeom prst="rect">
            <a:avLst/>
          </a:prstGeom>
        </p:spPr>
        <p:txBody>
          <a:bodyPr vert="horz" lIns="92827" tIns="46412" rIns="92827" bIns="46412" rtlCol="0"/>
          <a:lstStyle>
            <a:lvl1pPr algn="l">
              <a:defRPr sz="1200"/>
            </a:lvl1pPr>
          </a:lstStyle>
          <a:p>
            <a:endParaRPr lang="en-US" dirty="0">
              <a:latin typeface="Verdana" panose="020B0604030504040204" pitchFamily="34" charset="0"/>
              <a:cs typeface="Verdana" panose="020B0604030504040204" pitchFamily="34" charset="0"/>
            </a:endParaRPr>
          </a:p>
        </p:txBody>
      </p:sp>
      <p:sp>
        <p:nvSpPr>
          <p:cNvPr id="3" name="Date Placeholder 2"/>
          <p:cNvSpPr>
            <a:spLocks noGrp="1"/>
          </p:cNvSpPr>
          <p:nvPr>
            <p:ph type="dt" sz="quarter" idx="1"/>
          </p:nvPr>
        </p:nvSpPr>
        <p:spPr>
          <a:xfrm>
            <a:off x="5231641" y="2"/>
            <a:ext cx="4002299" cy="350520"/>
          </a:xfrm>
          <a:prstGeom prst="rect">
            <a:avLst/>
          </a:prstGeom>
        </p:spPr>
        <p:txBody>
          <a:bodyPr vert="horz" lIns="92827" tIns="46412" rIns="92827" bIns="46412" rtlCol="0"/>
          <a:lstStyle>
            <a:lvl1pPr algn="r">
              <a:defRPr sz="1200"/>
            </a:lvl1pPr>
          </a:lstStyle>
          <a:p>
            <a:fld id="{D9DEE843-50CF-4A90-9EC4-80FC6F9CD26E}" type="datetimeFigureOut">
              <a:rPr lang="en-US" smtClean="0">
                <a:latin typeface="Verdana" panose="020B0604030504040204" pitchFamily="34" charset="0"/>
                <a:cs typeface="Verdana" panose="020B0604030504040204" pitchFamily="34" charset="0"/>
              </a:rPr>
              <a:pPr/>
              <a:t>10/23/2018</a:t>
            </a:fld>
            <a:endParaRPr lang="en-US" dirty="0">
              <a:latin typeface="Verdana" panose="020B0604030504040204" pitchFamily="34" charset="0"/>
              <a:cs typeface="Verdana" panose="020B0604030504040204" pitchFamily="34" charset="0"/>
            </a:endParaRPr>
          </a:p>
        </p:txBody>
      </p:sp>
      <p:sp>
        <p:nvSpPr>
          <p:cNvPr id="5" name="Slide Number Placeholder 4"/>
          <p:cNvSpPr>
            <a:spLocks noGrp="1"/>
          </p:cNvSpPr>
          <p:nvPr>
            <p:ph type="sldNum" sz="quarter" idx="3"/>
          </p:nvPr>
        </p:nvSpPr>
        <p:spPr>
          <a:xfrm>
            <a:off x="5231641" y="6658664"/>
            <a:ext cx="4002299" cy="350520"/>
          </a:xfrm>
          <a:prstGeom prst="rect">
            <a:avLst/>
          </a:prstGeom>
        </p:spPr>
        <p:txBody>
          <a:bodyPr vert="horz" lIns="92827" tIns="46412" rIns="92827" bIns="46412" rtlCol="0" anchor="b"/>
          <a:lstStyle>
            <a:lvl1pPr algn="r">
              <a:defRPr sz="1200"/>
            </a:lvl1pPr>
          </a:lstStyle>
          <a:p>
            <a:fld id="{56A41526-17FD-4A83-99AD-8BF262C55C76}" type="slidenum">
              <a:rPr lang="en-US" smtClean="0">
                <a:latin typeface="Verdana" panose="020B0604030504040204" pitchFamily="34" charset="0"/>
                <a:cs typeface="Verdana" panose="020B0604030504040204" pitchFamily="34" charset="0"/>
              </a:rPr>
              <a:pPr/>
              <a:t>‹#›</a:t>
            </a:fld>
            <a:endParaRPr lang="en-US"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8167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4002299" cy="350520"/>
          </a:xfrm>
          <a:prstGeom prst="rect">
            <a:avLst/>
          </a:prstGeom>
        </p:spPr>
        <p:txBody>
          <a:bodyPr vert="horz" lIns="92827" tIns="46412" rIns="92827" bIns="46412" rtlCol="0"/>
          <a:lstStyle>
            <a:lvl1pPr algn="l">
              <a:defRPr sz="1200">
                <a:latin typeface="Verdana" panose="020B0604030504040204" pitchFamily="34" charset="0"/>
                <a:cs typeface="Verdana" panose="020B0604030504040204" pitchFamily="34" charset="0"/>
              </a:defRPr>
            </a:lvl1pPr>
          </a:lstStyle>
          <a:p>
            <a:endParaRPr lang="en-US" dirty="0"/>
          </a:p>
        </p:txBody>
      </p:sp>
      <p:sp>
        <p:nvSpPr>
          <p:cNvPr id="3" name="Date Placeholder 2"/>
          <p:cNvSpPr>
            <a:spLocks noGrp="1"/>
          </p:cNvSpPr>
          <p:nvPr>
            <p:ph type="dt" idx="1"/>
          </p:nvPr>
        </p:nvSpPr>
        <p:spPr>
          <a:xfrm>
            <a:off x="5231641" y="2"/>
            <a:ext cx="4002299" cy="350520"/>
          </a:xfrm>
          <a:prstGeom prst="rect">
            <a:avLst/>
          </a:prstGeom>
        </p:spPr>
        <p:txBody>
          <a:bodyPr vert="horz" lIns="92827" tIns="46412" rIns="92827" bIns="46412" rtlCol="0"/>
          <a:lstStyle>
            <a:lvl1pPr algn="r">
              <a:defRPr sz="1200">
                <a:latin typeface="Verdana" panose="020B0604030504040204" pitchFamily="34" charset="0"/>
                <a:cs typeface="Verdana" panose="020B0604030504040204" pitchFamily="34" charset="0"/>
              </a:defRPr>
            </a:lvl1pPr>
          </a:lstStyle>
          <a:p>
            <a:fld id="{282168E8-5A7C-4672-9A3B-BA14F7331558}" type="datetimeFigureOut">
              <a:rPr lang="en-US" smtClean="0"/>
              <a:pPr/>
              <a:t>10/23/2018</a:t>
            </a:fld>
            <a:endParaRPr lang="en-US" dirty="0"/>
          </a:p>
        </p:txBody>
      </p:sp>
      <p:sp>
        <p:nvSpPr>
          <p:cNvPr id="4" name="Slide Image Placeholder 3"/>
          <p:cNvSpPr>
            <a:spLocks noGrp="1" noRot="1" noChangeAspect="1"/>
          </p:cNvSpPr>
          <p:nvPr>
            <p:ph type="sldImg" idx="2"/>
          </p:nvPr>
        </p:nvSpPr>
        <p:spPr>
          <a:xfrm>
            <a:off x="2867025" y="527050"/>
            <a:ext cx="3502025" cy="2627313"/>
          </a:xfrm>
          <a:prstGeom prst="rect">
            <a:avLst/>
          </a:prstGeom>
          <a:noFill/>
          <a:ln w="12700">
            <a:solidFill>
              <a:prstClr val="black"/>
            </a:solidFill>
          </a:ln>
        </p:spPr>
        <p:txBody>
          <a:bodyPr vert="horz" lIns="92827" tIns="46412" rIns="92827" bIns="46412" rtlCol="0" anchor="ctr"/>
          <a:lstStyle/>
          <a:p>
            <a:endParaRPr lang="en-US" dirty="0"/>
          </a:p>
        </p:txBody>
      </p:sp>
      <p:sp>
        <p:nvSpPr>
          <p:cNvPr id="5" name="Notes Placeholder 4"/>
          <p:cNvSpPr>
            <a:spLocks noGrp="1"/>
          </p:cNvSpPr>
          <p:nvPr>
            <p:ph type="body" sz="quarter" idx="3"/>
          </p:nvPr>
        </p:nvSpPr>
        <p:spPr>
          <a:xfrm>
            <a:off x="923608" y="3329941"/>
            <a:ext cx="7388860" cy="3154680"/>
          </a:xfrm>
          <a:prstGeom prst="rect">
            <a:avLst/>
          </a:prstGeom>
        </p:spPr>
        <p:txBody>
          <a:bodyPr vert="horz" lIns="92827" tIns="46412" rIns="92827" bIns="4641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231641" y="6658664"/>
            <a:ext cx="4002299" cy="350520"/>
          </a:xfrm>
          <a:prstGeom prst="rect">
            <a:avLst/>
          </a:prstGeom>
        </p:spPr>
        <p:txBody>
          <a:bodyPr vert="horz" lIns="92827" tIns="46412" rIns="92827" bIns="46412" rtlCol="0" anchor="b"/>
          <a:lstStyle>
            <a:lvl1pPr algn="r">
              <a:defRPr sz="1200">
                <a:latin typeface="Verdana" panose="020B0604030504040204" pitchFamily="34" charset="0"/>
                <a:cs typeface="Verdana" panose="020B0604030504040204" pitchFamily="34" charset="0"/>
              </a:defRPr>
            </a:lvl1pPr>
          </a:lstStyle>
          <a:p>
            <a:fld id="{BA1A982F-05DF-4110-8B37-AC23CDDE2D21}" type="slidenum">
              <a:rPr lang="en-US" smtClean="0"/>
              <a:pPr/>
              <a:t>‹#›</a:t>
            </a:fld>
            <a:endParaRPr lang="en-US" dirty="0"/>
          </a:p>
        </p:txBody>
      </p:sp>
    </p:spTree>
    <p:extLst>
      <p:ext uri="{BB962C8B-B14F-4D97-AF65-F5344CB8AC3E}">
        <p14:creationId xmlns:p14="http://schemas.microsoft.com/office/powerpoint/2010/main" val="76795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anose="020B0604030504040204" pitchFamily="34" charset="0"/>
        <a:ea typeface="+mn-ea"/>
        <a:cs typeface="Verdana" panose="020B0604030504040204" pitchFamily="34" charset="0"/>
      </a:defRPr>
    </a:lvl1pPr>
    <a:lvl2pPr marL="457200" algn="l" defTabSz="914400" rtl="0" eaLnBrk="1" latinLnBrk="0" hangingPunct="1">
      <a:defRPr sz="1200" kern="1200">
        <a:solidFill>
          <a:schemeClr val="tx1"/>
        </a:solidFill>
        <a:latin typeface="Verdana" panose="020B0604030504040204" pitchFamily="34" charset="0"/>
        <a:ea typeface="+mn-ea"/>
        <a:cs typeface="+mn-cs"/>
      </a:defRPr>
    </a:lvl2pPr>
    <a:lvl3pPr marL="914400" algn="l" defTabSz="914400" rtl="0" eaLnBrk="1" latinLnBrk="0" hangingPunct="1">
      <a:defRPr sz="1200" kern="1200">
        <a:solidFill>
          <a:schemeClr val="tx1"/>
        </a:solidFill>
        <a:latin typeface="Verdana" panose="020B0604030504040204" pitchFamily="34" charset="0"/>
        <a:ea typeface="+mn-ea"/>
        <a:cs typeface="+mn-cs"/>
      </a:defRPr>
    </a:lvl3pPr>
    <a:lvl4pPr marL="1371600" algn="l" defTabSz="914400" rtl="0" eaLnBrk="1" latinLnBrk="0" hangingPunct="1">
      <a:defRPr sz="1200" kern="1200">
        <a:solidFill>
          <a:schemeClr val="tx1"/>
        </a:solidFill>
        <a:latin typeface="Verdana" panose="020B0604030504040204" pitchFamily="34" charset="0"/>
        <a:ea typeface="+mn-ea"/>
        <a:cs typeface="+mn-cs"/>
      </a:defRPr>
    </a:lvl4pPr>
    <a:lvl5pPr marL="1828800" algn="l" defTabSz="914400" rtl="0" eaLnBrk="1" latinLnBrk="0" hangingPunct="1">
      <a:defRPr sz="12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talk about the event projection or event prediction model I did for one of the study. It is still ongoing, but the slides were made early this year. </a:t>
            </a:r>
          </a:p>
        </p:txBody>
      </p:sp>
      <p:sp>
        <p:nvSpPr>
          <p:cNvPr id="4" name="Slide Number Placeholder 3"/>
          <p:cNvSpPr>
            <a:spLocks noGrp="1"/>
          </p:cNvSpPr>
          <p:nvPr>
            <p:ph type="sldNum" sz="quarter" idx="10"/>
          </p:nvPr>
        </p:nvSpPr>
        <p:spPr/>
        <p:txBody>
          <a:bodyPr/>
          <a:lstStyle/>
          <a:p>
            <a:fld id="{BA1A982F-05DF-4110-8B37-AC23CDDE2D21}" type="slidenum">
              <a:rPr lang="en-US" smtClean="0"/>
              <a:pPr/>
              <a:t>1</a:t>
            </a:fld>
            <a:endParaRPr lang="en-US" dirty="0"/>
          </a:p>
        </p:txBody>
      </p:sp>
    </p:spTree>
    <p:extLst>
      <p:ext uri="{BB962C8B-B14F-4D97-AF65-F5344CB8AC3E}">
        <p14:creationId xmlns:p14="http://schemas.microsoft.com/office/powerpoint/2010/main" val="4193020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it’s not over yet. Since we already observed that ongoing subjects, his future event time must be beyond that observed time; therefore it is truncated distribution or conditional distribution given his observed time. It’s easy to implement within simulation, we just need to re-sampling until we get a later event time than current observed time.</a:t>
            </a:r>
          </a:p>
          <a:p>
            <a:endParaRPr lang="en-US" dirty="0"/>
          </a:p>
          <a:p>
            <a:r>
              <a:rPr lang="en-US" dirty="0"/>
              <a:t>Similarly we can independently do the projection for time to lost to FU.</a:t>
            </a:r>
          </a:p>
          <a:p>
            <a:endParaRPr lang="en-US" dirty="0"/>
          </a:p>
          <a:p>
            <a:r>
              <a:rPr lang="en-US" dirty="0"/>
              <a:t>Then For each individual, by combining his projected event time and LTFU time, which happen the earlier, we will use that as the simulated result for that subject. </a:t>
            </a:r>
          </a:p>
        </p:txBody>
      </p:sp>
      <p:sp>
        <p:nvSpPr>
          <p:cNvPr id="4" name="Slide Number Placeholder 3"/>
          <p:cNvSpPr>
            <a:spLocks noGrp="1"/>
          </p:cNvSpPr>
          <p:nvPr>
            <p:ph type="sldNum" sz="quarter" idx="10"/>
          </p:nvPr>
        </p:nvSpPr>
        <p:spPr/>
        <p:txBody>
          <a:bodyPr/>
          <a:lstStyle/>
          <a:p>
            <a:fld id="{BA1A982F-05DF-4110-8B37-AC23CDDE2D21}" type="slidenum">
              <a:rPr lang="en-US" smtClean="0"/>
              <a:pPr/>
              <a:t>10</a:t>
            </a:fld>
            <a:endParaRPr lang="en-US" dirty="0"/>
          </a:p>
        </p:txBody>
      </p:sp>
    </p:spTree>
    <p:extLst>
      <p:ext uri="{BB962C8B-B14F-4D97-AF65-F5344CB8AC3E}">
        <p14:creationId xmlns:p14="http://schemas.microsoft.com/office/powerpoint/2010/main" val="3666509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get simulated result for each individuals, just stack them together for those who have events both observed and predicted. Take the 340</a:t>
            </a:r>
            <a:r>
              <a:rPr lang="en-US" baseline="30000" dirty="0"/>
              <a:t>th</a:t>
            </a:r>
            <a:r>
              <a:rPr lang="en-US" dirty="0"/>
              <a:t> event date as the projected date for the simulation iteration. </a:t>
            </a:r>
          </a:p>
        </p:txBody>
      </p:sp>
      <p:sp>
        <p:nvSpPr>
          <p:cNvPr id="4" name="Slide Number Placeholder 3"/>
          <p:cNvSpPr>
            <a:spLocks noGrp="1"/>
          </p:cNvSpPr>
          <p:nvPr>
            <p:ph type="sldNum" sz="quarter" idx="10"/>
          </p:nvPr>
        </p:nvSpPr>
        <p:spPr/>
        <p:txBody>
          <a:bodyPr/>
          <a:lstStyle/>
          <a:p>
            <a:fld id="{BA1A982F-05DF-4110-8B37-AC23CDDE2D21}" type="slidenum">
              <a:rPr lang="en-US" smtClean="0"/>
              <a:pPr/>
              <a:t>11</a:t>
            </a:fld>
            <a:endParaRPr lang="en-US" dirty="0"/>
          </a:p>
        </p:txBody>
      </p:sp>
    </p:spTree>
    <p:extLst>
      <p:ext uri="{BB962C8B-B14F-4D97-AF65-F5344CB8AC3E}">
        <p14:creationId xmlns:p14="http://schemas.microsoft.com/office/powerpoint/2010/main" val="360993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 simulation 10000 times and we will get 10000 projected dates when we hit the target. Afterwards we can do whatever we want, like picking the median, mean, 25</a:t>
            </a:r>
            <a:r>
              <a:rPr lang="en-US" baseline="30000" dirty="0"/>
              <a:t>th</a:t>
            </a:r>
            <a:r>
              <a:rPr lang="en-US" dirty="0"/>
              <a:t> and 75 quantiles, or make the histogram. </a:t>
            </a:r>
          </a:p>
        </p:txBody>
      </p:sp>
      <p:sp>
        <p:nvSpPr>
          <p:cNvPr id="4" name="Slide Number Placeholder 3"/>
          <p:cNvSpPr>
            <a:spLocks noGrp="1"/>
          </p:cNvSpPr>
          <p:nvPr>
            <p:ph type="sldNum" sz="quarter" idx="10"/>
          </p:nvPr>
        </p:nvSpPr>
        <p:spPr/>
        <p:txBody>
          <a:bodyPr/>
          <a:lstStyle/>
          <a:p>
            <a:fld id="{BA1A982F-05DF-4110-8B37-AC23CDDE2D21}" type="slidenum">
              <a:rPr lang="en-US" smtClean="0"/>
              <a:pPr/>
              <a:t>12</a:t>
            </a:fld>
            <a:endParaRPr lang="en-US" dirty="0"/>
          </a:p>
        </p:txBody>
      </p:sp>
    </p:spTree>
    <p:extLst>
      <p:ext uri="{BB962C8B-B14F-4D97-AF65-F5344CB8AC3E}">
        <p14:creationId xmlns:p14="http://schemas.microsoft.com/office/powerpoint/2010/main" val="408771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 </a:t>
            </a:r>
          </a:p>
          <a:p>
            <a:pPr marL="170610" indent="-170610">
              <a:buFontTx/>
              <a:buChar char="-"/>
            </a:pPr>
            <a:r>
              <a:rPr lang="en-US" dirty="0"/>
              <a:t>At early stage, there are only few data points for LTFU model, therefore the overall projection is over-optimistic, the model would be more likely to assume that subject is more likely to  get PD/Death sooner than LTFU; but after we get more data for subject LTFU, the model changed and the prediction is more likely to get the results that ongoing subjects will LTFU first before they get PD/Death. </a:t>
            </a:r>
          </a:p>
          <a:p>
            <a:pPr marL="170610" indent="-170610">
              <a:buFontTx/>
              <a:buChar char="-"/>
            </a:pPr>
            <a:r>
              <a:rPr lang="en-US" dirty="0"/>
              <a:t>Data delay/change: it often happen that subjects may already have PFS event, but due to data delay, it was still showing the subjects is ongoing when we do the modeling. </a:t>
            </a:r>
          </a:p>
          <a:p>
            <a:pPr marL="170610" indent="-170610">
              <a:buFontTx/>
              <a:buChar char="-"/>
            </a:pPr>
            <a:r>
              <a:rPr lang="en-US" dirty="0"/>
              <a:t>It also happen to us that number of events decreased after a new </a:t>
            </a:r>
            <a:r>
              <a:rPr lang="en-US" dirty="0" err="1"/>
              <a:t>datacut</a:t>
            </a:r>
            <a:r>
              <a:rPr lang="en-US" dirty="0"/>
              <a:t>. It is not that subject turning alive. It turn out to be that the subject used to be PD before, but later found out he has an earlier ATX, then he become permanent censored. His PD is not counted as event any more.</a:t>
            </a:r>
          </a:p>
        </p:txBody>
      </p:sp>
      <p:sp>
        <p:nvSpPr>
          <p:cNvPr id="4" name="Slide Number Placeholder 3"/>
          <p:cNvSpPr>
            <a:spLocks noGrp="1"/>
          </p:cNvSpPr>
          <p:nvPr>
            <p:ph type="sldNum" sz="quarter" idx="10"/>
          </p:nvPr>
        </p:nvSpPr>
        <p:spPr/>
        <p:txBody>
          <a:bodyPr/>
          <a:lstStyle/>
          <a:p>
            <a:fld id="{BA1A982F-05DF-4110-8B37-AC23CDDE2D21}" type="slidenum">
              <a:rPr lang="en-US" smtClean="0"/>
              <a:pPr/>
              <a:t>13</a:t>
            </a:fld>
            <a:endParaRPr lang="en-US" dirty="0"/>
          </a:p>
        </p:txBody>
      </p:sp>
    </p:spTree>
    <p:extLst>
      <p:ext uri="{BB962C8B-B14F-4D97-AF65-F5344CB8AC3E}">
        <p14:creationId xmlns:p14="http://schemas.microsoft.com/office/powerpoint/2010/main" val="3544767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14</a:t>
            </a:fld>
            <a:endParaRPr lang="en-US" dirty="0"/>
          </a:p>
        </p:txBody>
      </p:sp>
    </p:spTree>
    <p:extLst>
      <p:ext uri="{BB962C8B-B14F-4D97-AF65-F5344CB8AC3E}">
        <p14:creationId xmlns:p14="http://schemas.microsoft.com/office/powerpoint/2010/main" val="196937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come from study where deliverables are event-driven, for example, 50% interim analysis is triggered when certain number of PFS or OS events are met.</a:t>
            </a:r>
          </a:p>
          <a:p>
            <a:endParaRPr lang="en-US" dirty="0"/>
          </a:p>
          <a:p>
            <a:r>
              <a:rPr lang="en-US" dirty="0"/>
              <a:t>What we are going to do: is to predict when and in what probability will hit the target, i.e. when we will have the target number of events.</a:t>
            </a:r>
          </a:p>
          <a:p>
            <a:endParaRPr lang="en-US" dirty="0"/>
          </a:p>
          <a:p>
            <a:r>
              <a:rPr lang="en-US" dirty="0"/>
              <a:t>The Benefits are that we may have a better estimation on the timing of the final report for both business and marketing purposes. </a:t>
            </a:r>
            <a:r>
              <a:rPr lang="en-US" altLang="zh-CN" dirty="0"/>
              <a:t>And </a:t>
            </a:r>
            <a:r>
              <a:rPr lang="en-US" dirty="0"/>
              <a:t>we can use the estimation of the timing to better allocate programming and stat resources.</a:t>
            </a:r>
          </a:p>
          <a:p>
            <a:endParaRPr lang="en-US" dirty="0"/>
          </a:p>
          <a:p>
            <a:r>
              <a:rPr lang="en-US" dirty="0"/>
              <a:t>For example here, we have a study where we have 538 subjects. Our goal is to have final analysis once we hit 340 PFS events. It’s an oncology study where survival endpoint is of primary interest. Subjects may have reached death, PD, which will count as PFS event, or LTFU (permanent censored) or ongoing. And our major target is to predict the future event time for those ongoing subjects.</a:t>
            </a:r>
          </a:p>
        </p:txBody>
      </p:sp>
      <p:sp>
        <p:nvSpPr>
          <p:cNvPr id="4" name="Slide Number Placeholder 3"/>
          <p:cNvSpPr>
            <a:spLocks noGrp="1"/>
          </p:cNvSpPr>
          <p:nvPr>
            <p:ph type="sldNum" sz="quarter" idx="10"/>
          </p:nvPr>
        </p:nvSpPr>
        <p:spPr/>
        <p:txBody>
          <a:bodyPr/>
          <a:lstStyle/>
          <a:p>
            <a:fld id="{BA1A982F-05DF-4110-8B37-AC23CDDE2D21}" type="slidenum">
              <a:rPr lang="en-US" smtClean="0"/>
              <a:pPr/>
              <a:t>2</a:t>
            </a:fld>
            <a:endParaRPr lang="en-US" dirty="0"/>
          </a:p>
        </p:txBody>
      </p:sp>
    </p:spTree>
    <p:extLst>
      <p:ext uri="{BB962C8B-B14F-4D97-AF65-F5344CB8AC3E}">
        <p14:creationId xmlns:p14="http://schemas.microsoft.com/office/powerpoint/2010/main" val="407326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to the detail of the process, here is the aggregated results of the our projection based on about 10 </a:t>
            </a:r>
            <a:r>
              <a:rPr lang="en-US" dirty="0" err="1"/>
              <a:t>datacuts</a:t>
            </a:r>
            <a:r>
              <a:rPr lang="en-US" dirty="0"/>
              <a:t>. </a:t>
            </a:r>
          </a:p>
          <a:p>
            <a:endParaRPr lang="en-US" dirty="0"/>
          </a:p>
          <a:p>
            <a:r>
              <a:rPr lang="en-US" dirty="0"/>
              <a:t>The dots and lines are cumulative number of PFS events count vs time, the red dotted line is the target count 340 (once we hit that, we will do final analysis). The original question is when we are going to hit that. And on the right side of the plot, is our prediction, say based on cut on 2016 June, there is 50% probability that we will get 340 PFS event in March 2018. </a:t>
            </a:r>
          </a:p>
          <a:p>
            <a:endParaRPr lang="en-US" dirty="0"/>
          </a:p>
          <a:p>
            <a:r>
              <a:rPr lang="en-US" dirty="0"/>
              <a:t>This is how we illustrate the results</a:t>
            </a:r>
          </a:p>
        </p:txBody>
      </p:sp>
      <p:sp>
        <p:nvSpPr>
          <p:cNvPr id="4" name="Slide Number Placeholder 3"/>
          <p:cNvSpPr>
            <a:spLocks noGrp="1"/>
          </p:cNvSpPr>
          <p:nvPr>
            <p:ph type="sldNum" sz="quarter" idx="10"/>
          </p:nvPr>
        </p:nvSpPr>
        <p:spPr/>
        <p:txBody>
          <a:bodyPr/>
          <a:lstStyle/>
          <a:p>
            <a:fld id="{BA1A982F-05DF-4110-8B37-AC23CDDE2D21}" type="slidenum">
              <a:rPr lang="en-US" smtClean="0"/>
              <a:pPr/>
              <a:t>3</a:t>
            </a:fld>
            <a:endParaRPr lang="en-US" dirty="0"/>
          </a:p>
        </p:txBody>
      </p:sp>
    </p:spTree>
    <p:extLst>
      <p:ext uri="{BB962C8B-B14F-4D97-AF65-F5344CB8AC3E}">
        <p14:creationId xmlns:p14="http://schemas.microsoft.com/office/powerpoint/2010/main" val="3087497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Back to our method, our intuition is quite straightforward. we put subjects into 3 categories. PFS Event, permanent censored, and ongoing. </a:t>
            </a:r>
          </a:p>
          <a:p>
            <a:endParaRPr lang="en-US" dirty="0"/>
          </a:p>
          <a:p>
            <a:pPr marL="170610" indent="-170610">
              <a:buFontTx/>
              <a:buChar char="-"/>
            </a:pPr>
            <a:r>
              <a:rPr lang="en-US" dirty="0"/>
              <a:t>Event means subjects already had event</a:t>
            </a:r>
          </a:p>
          <a:p>
            <a:pPr marL="170610" indent="-170610">
              <a:buFontTx/>
              <a:buChar char="-"/>
            </a:pPr>
            <a:r>
              <a:rPr lang="en-US" dirty="0"/>
              <a:t>PC means subjects is permanent censored who won’t have event anymore in the future. (such as LTFU, taking another ATX)</a:t>
            </a:r>
          </a:p>
          <a:p>
            <a:pPr marL="170610" indent="-170610">
              <a:buFontTx/>
              <a:buChar char="-"/>
            </a:pPr>
            <a:r>
              <a:rPr lang="en-US" dirty="0"/>
              <a:t>Ongoing means the subject is still ongoing at the time data is cut and may have either PFS event or PC (LTFU) in the future. </a:t>
            </a:r>
          </a:p>
          <a:p>
            <a:pPr marL="170610" indent="-170610">
              <a:buFontTx/>
              <a:buChar char="-"/>
            </a:pPr>
            <a:endParaRPr lang="en-US" dirty="0"/>
          </a:p>
          <a:p>
            <a:r>
              <a:rPr lang="en-US" dirty="0"/>
              <a:t>Our idea is to predict for that particular group of ongoing subjects. After we predict each ongoing subjects, we stack all the predicted events by chronicle order for both observed and projected. Then find the 340</a:t>
            </a:r>
            <a:r>
              <a:rPr lang="en-US" baseline="30000" dirty="0"/>
              <a:t>th</a:t>
            </a:r>
            <a:r>
              <a:rPr lang="en-US" dirty="0"/>
              <a:t> event, that corresponding date will be our projected target date to hit the goal. </a:t>
            </a:r>
          </a:p>
          <a:p>
            <a:endParaRPr lang="en-US" dirty="0"/>
          </a:p>
          <a:p>
            <a:r>
              <a:rPr lang="en-US" dirty="0"/>
              <a:t>Having that strategy set up, the next question come to us is how we are going to predict ongoing subject more accurately. Well, use observed information. Which lead to our next two steps: 1. fit model on observed data to capture the pattern and information. 2. using fitted parameters to predict future event time.</a:t>
            </a:r>
          </a:p>
        </p:txBody>
      </p:sp>
      <p:sp>
        <p:nvSpPr>
          <p:cNvPr id="4" name="Slide Number Placeholder 3"/>
          <p:cNvSpPr>
            <a:spLocks noGrp="1"/>
          </p:cNvSpPr>
          <p:nvPr>
            <p:ph type="sldNum" sz="quarter" idx="10"/>
          </p:nvPr>
        </p:nvSpPr>
        <p:spPr/>
        <p:txBody>
          <a:bodyPr/>
          <a:lstStyle/>
          <a:p>
            <a:fld id="{BA1A982F-05DF-4110-8B37-AC23CDDE2D21}" type="slidenum">
              <a:rPr lang="en-US" smtClean="0"/>
              <a:pPr/>
              <a:t>4</a:t>
            </a:fld>
            <a:endParaRPr lang="en-US" dirty="0"/>
          </a:p>
        </p:txBody>
      </p:sp>
    </p:spTree>
    <p:extLst>
      <p:ext uri="{BB962C8B-B14F-4D97-AF65-F5344CB8AC3E}">
        <p14:creationId xmlns:p14="http://schemas.microsoft.com/office/powerpoint/2010/main" val="64724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fitting is straightforward. We use the parametric survival model here. And fit with three distribution assumptions: generalized gamma, Weibull, exponential distribution.</a:t>
            </a:r>
          </a:p>
        </p:txBody>
      </p:sp>
      <p:sp>
        <p:nvSpPr>
          <p:cNvPr id="4" name="Slide Number Placeholder 3"/>
          <p:cNvSpPr>
            <a:spLocks noGrp="1"/>
          </p:cNvSpPr>
          <p:nvPr>
            <p:ph type="sldNum" sz="quarter" idx="10"/>
          </p:nvPr>
        </p:nvSpPr>
        <p:spPr/>
        <p:txBody>
          <a:bodyPr/>
          <a:lstStyle/>
          <a:p>
            <a:fld id="{BA1A982F-05DF-4110-8B37-AC23CDDE2D21}" type="slidenum">
              <a:rPr lang="en-US" smtClean="0"/>
              <a:pPr/>
              <a:t>5</a:t>
            </a:fld>
            <a:endParaRPr lang="en-US" dirty="0"/>
          </a:p>
        </p:txBody>
      </p:sp>
    </p:spTree>
    <p:extLst>
      <p:ext uri="{BB962C8B-B14F-4D97-AF65-F5344CB8AC3E}">
        <p14:creationId xmlns:p14="http://schemas.microsoft.com/office/powerpoint/2010/main" val="1656923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code we used. We can change the statement here for different distribution assumptions.</a:t>
            </a:r>
          </a:p>
        </p:txBody>
      </p:sp>
      <p:sp>
        <p:nvSpPr>
          <p:cNvPr id="4" name="Slide Number Placeholder 3"/>
          <p:cNvSpPr>
            <a:spLocks noGrp="1"/>
          </p:cNvSpPr>
          <p:nvPr>
            <p:ph type="sldNum" sz="quarter" idx="10"/>
          </p:nvPr>
        </p:nvSpPr>
        <p:spPr/>
        <p:txBody>
          <a:bodyPr/>
          <a:lstStyle/>
          <a:p>
            <a:fld id="{BA1A982F-05DF-4110-8B37-AC23CDDE2D21}" type="slidenum">
              <a:rPr lang="en-US" smtClean="0"/>
              <a:pPr/>
              <a:t>6</a:t>
            </a:fld>
            <a:endParaRPr lang="en-US" dirty="0"/>
          </a:p>
        </p:txBody>
      </p:sp>
    </p:spTree>
    <p:extLst>
      <p:ext uri="{BB962C8B-B14F-4D97-AF65-F5344CB8AC3E}">
        <p14:creationId xmlns:p14="http://schemas.microsoft.com/office/powerpoint/2010/main" val="143002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model fitting, or which model to use, we check the goodness of fit for each model and simple checking log likelihood help us to pick generalized gamma as our model</a:t>
            </a:r>
          </a:p>
        </p:txBody>
      </p:sp>
      <p:sp>
        <p:nvSpPr>
          <p:cNvPr id="4" name="Slide Number Placeholder 3"/>
          <p:cNvSpPr>
            <a:spLocks noGrp="1"/>
          </p:cNvSpPr>
          <p:nvPr>
            <p:ph type="sldNum" sz="quarter" idx="10"/>
          </p:nvPr>
        </p:nvSpPr>
        <p:spPr/>
        <p:txBody>
          <a:bodyPr/>
          <a:lstStyle/>
          <a:p>
            <a:fld id="{BA1A982F-05DF-4110-8B37-AC23CDDE2D21}" type="slidenum">
              <a:rPr lang="en-US" smtClean="0"/>
              <a:pPr/>
              <a:t>7</a:t>
            </a:fld>
            <a:endParaRPr lang="en-US" dirty="0"/>
          </a:p>
        </p:txBody>
      </p:sp>
    </p:spTree>
    <p:extLst>
      <p:ext uri="{BB962C8B-B14F-4D97-AF65-F5344CB8AC3E}">
        <p14:creationId xmlns:p14="http://schemas.microsoft.com/office/powerpoint/2010/main" val="3329435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2</a:t>
            </a:r>
            <a:r>
              <a:rPr lang="en-US" baseline="30000" dirty="0"/>
              <a:t>nd</a:t>
            </a:r>
            <a:r>
              <a:rPr lang="en-US" dirty="0"/>
              <a:t> part. After we get the model estimated parameters, the next step is to predict event time for the ongoing subject. </a:t>
            </a:r>
          </a:p>
          <a:p>
            <a:endParaRPr lang="en-US" dirty="0"/>
          </a:p>
          <a:p>
            <a:r>
              <a:rPr lang="en-US" dirty="0"/>
              <a:t>Theoretically we can have close form for the mean and variance of the residual life, where mean residual life is defined as mean of the remaining life given what we have observed.</a:t>
            </a:r>
          </a:p>
        </p:txBody>
      </p:sp>
      <p:sp>
        <p:nvSpPr>
          <p:cNvPr id="4" name="Slide Number Placeholder 3"/>
          <p:cNvSpPr>
            <a:spLocks noGrp="1"/>
          </p:cNvSpPr>
          <p:nvPr>
            <p:ph type="sldNum" sz="quarter" idx="10"/>
          </p:nvPr>
        </p:nvSpPr>
        <p:spPr/>
        <p:txBody>
          <a:bodyPr/>
          <a:lstStyle/>
          <a:p>
            <a:fld id="{BA1A982F-05DF-4110-8B37-AC23CDDE2D21}" type="slidenum">
              <a:rPr lang="en-US" smtClean="0"/>
              <a:pPr/>
              <a:t>8</a:t>
            </a:fld>
            <a:endParaRPr lang="en-US" dirty="0"/>
          </a:p>
        </p:txBody>
      </p:sp>
    </p:spTree>
    <p:extLst>
      <p:ext uri="{BB962C8B-B14F-4D97-AF65-F5344CB8AC3E}">
        <p14:creationId xmlns:p14="http://schemas.microsoft.com/office/powerpoint/2010/main" val="778445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practically, we used simulation method to simulate event time for each ongoing subjects. Which is more straightforward, and we can get a big picture when all subjects reaching number of events as a whole group. </a:t>
            </a:r>
          </a:p>
          <a:p>
            <a:endParaRPr lang="en-US" dirty="0"/>
          </a:p>
          <a:p>
            <a:r>
              <a:rPr lang="en-US" dirty="0"/>
              <a:t>Below is the generalized formula. It can fit Weibull, exponential and lognormal distribution as well as they are just special case of generalized gamma distribution.</a:t>
            </a:r>
          </a:p>
          <a:p>
            <a:endParaRPr lang="en-US" dirty="0"/>
          </a:p>
          <a:p>
            <a:r>
              <a:rPr lang="en-US" dirty="0"/>
              <a:t>The X random variable here will be the generated survival time.</a:t>
            </a:r>
          </a:p>
        </p:txBody>
      </p:sp>
      <p:sp>
        <p:nvSpPr>
          <p:cNvPr id="4" name="Slide Number Placeholder 3"/>
          <p:cNvSpPr>
            <a:spLocks noGrp="1"/>
          </p:cNvSpPr>
          <p:nvPr>
            <p:ph type="sldNum" sz="quarter" idx="10"/>
          </p:nvPr>
        </p:nvSpPr>
        <p:spPr/>
        <p:txBody>
          <a:bodyPr/>
          <a:lstStyle/>
          <a:p>
            <a:fld id="{BA1A982F-05DF-4110-8B37-AC23CDDE2D21}" type="slidenum">
              <a:rPr lang="en-US" smtClean="0"/>
              <a:pPr/>
              <a:t>9</a:t>
            </a:fld>
            <a:endParaRPr lang="en-US" dirty="0"/>
          </a:p>
        </p:txBody>
      </p:sp>
    </p:spTree>
    <p:extLst>
      <p:ext uri="{BB962C8B-B14F-4D97-AF65-F5344CB8AC3E}">
        <p14:creationId xmlns:p14="http://schemas.microsoft.com/office/powerpoint/2010/main" val="5071488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4.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userDrawn="1">
            <p:ph type="title" hasCustomPrompt="1"/>
            <p:custDataLst>
              <p:tags r:id="rId2"/>
            </p:custDataLst>
          </p:nvPr>
        </p:nvSpPr>
        <p:spPr bwMode="auto">
          <a:xfrm>
            <a:off x="457200" y="5381626"/>
            <a:ext cx="6172200" cy="62643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anchor="b" anchorCtr="0">
            <a:normAutofit/>
          </a:bodyPr>
          <a:lstStyle>
            <a:lvl1pPr marL="0" indent="0" algn="l">
              <a:lnSpc>
                <a:spcPct val="90000"/>
              </a:lnSpc>
              <a:spcBef>
                <a:spcPts val="0"/>
              </a:spcBef>
              <a:spcAft>
                <a:spcPct val="0"/>
              </a:spcAft>
              <a:defRPr kumimoji="0" sz="2400" b="1" i="0" u="none" cap="none" baseline="0">
                <a:solidFill>
                  <a:schemeClr val="bg2"/>
                </a:solidFill>
                <a:latin typeface="Verdana"/>
              </a:defRPr>
            </a:lvl1pPr>
          </a:lstStyle>
          <a:p>
            <a:r>
              <a:rPr lang="en-US" dirty="0"/>
              <a:t>Click to edit title</a:t>
            </a:r>
          </a:p>
        </p:txBody>
      </p:sp>
      <p:grpSp>
        <p:nvGrpSpPr>
          <p:cNvPr id="30" name="Group 29"/>
          <p:cNvGrpSpPr>
            <a:grpSpLocks noChangeAspect="1"/>
          </p:cNvGrpSpPr>
          <p:nvPr userDrawn="1"/>
        </p:nvGrpSpPr>
        <p:grpSpPr>
          <a:xfrm>
            <a:off x="7241178" y="5747113"/>
            <a:ext cx="1535050" cy="457200"/>
            <a:chOff x="-3359150" y="2039938"/>
            <a:chExt cx="3235325" cy="963612"/>
          </a:xfrm>
          <a:solidFill>
            <a:schemeClr val="bg2"/>
          </a:solidFill>
        </p:grpSpPr>
        <p:sp>
          <p:nvSpPr>
            <p:cNvPr id="31" name="Freeform 5"/>
            <p:cNvSpPr>
              <a:spLocks noEditPoints="1"/>
            </p:cNvSpPr>
            <p:nvPr userDrawn="1"/>
          </p:nvSpPr>
          <p:spPr bwMode="auto">
            <a:xfrm>
              <a:off x="-3359150" y="2039938"/>
              <a:ext cx="1112838" cy="958850"/>
            </a:xfrm>
            <a:custGeom>
              <a:avLst/>
              <a:gdLst>
                <a:gd name="T0" fmla="*/ 208 w 296"/>
                <a:gd name="T1" fmla="*/ 24 h 253"/>
                <a:gd name="T2" fmla="*/ 169 w 296"/>
                <a:gd name="T3" fmla="*/ 140 h 253"/>
                <a:gd name="T4" fmla="*/ 150 w 296"/>
                <a:gd name="T5" fmla="*/ 150 h 253"/>
                <a:gd name="T6" fmla="*/ 122 w 296"/>
                <a:gd name="T7" fmla="*/ 151 h 253"/>
                <a:gd name="T8" fmla="*/ 167 w 296"/>
                <a:gd name="T9" fmla="*/ 18 h 253"/>
                <a:gd name="T10" fmla="*/ 202 w 296"/>
                <a:gd name="T11" fmla="*/ 18 h 253"/>
                <a:gd name="T12" fmla="*/ 208 w 296"/>
                <a:gd name="T13" fmla="*/ 24 h 253"/>
                <a:gd name="T14" fmla="*/ 254 w 296"/>
                <a:gd name="T15" fmla="*/ 0 h 253"/>
                <a:gd name="T16" fmla="*/ 54 w 296"/>
                <a:gd name="T17" fmla="*/ 0 h 253"/>
                <a:gd name="T18" fmla="*/ 50 w 296"/>
                <a:gd name="T19" fmla="*/ 5 h 253"/>
                <a:gd name="T20" fmla="*/ 56 w 296"/>
                <a:gd name="T21" fmla="*/ 8 h 253"/>
                <a:gd name="T22" fmla="*/ 72 w 296"/>
                <a:gd name="T23" fmla="*/ 10 h 253"/>
                <a:gd name="T24" fmla="*/ 77 w 296"/>
                <a:gd name="T25" fmla="*/ 21 h 253"/>
                <a:gd name="T26" fmla="*/ 0 w 296"/>
                <a:gd name="T27" fmla="*/ 253 h 253"/>
                <a:gd name="T28" fmla="*/ 88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69" y="140"/>
                  </a:cubicBezTo>
                  <a:cubicBezTo>
                    <a:pt x="166" y="145"/>
                    <a:pt x="164" y="148"/>
                    <a:pt x="150" y="150"/>
                  </a:cubicBezTo>
                  <a:cubicBezTo>
                    <a:pt x="139" y="152"/>
                    <a:pt x="132" y="153"/>
                    <a:pt x="122" y="151"/>
                  </a:cubicBezTo>
                  <a:cubicBezTo>
                    <a:pt x="167" y="18"/>
                    <a:pt x="167" y="18"/>
                    <a:pt x="167" y="18"/>
                  </a:cubicBezTo>
                  <a:cubicBezTo>
                    <a:pt x="202" y="18"/>
                    <a:pt x="202" y="18"/>
                    <a:pt x="202" y="18"/>
                  </a:cubicBezTo>
                  <a:cubicBezTo>
                    <a:pt x="202" y="18"/>
                    <a:pt x="209" y="19"/>
                    <a:pt x="208" y="24"/>
                  </a:cubicBezTo>
                  <a:moveTo>
                    <a:pt x="254" y="0"/>
                  </a:moveTo>
                  <a:cubicBezTo>
                    <a:pt x="54" y="0"/>
                    <a:pt x="54" y="0"/>
                    <a:pt x="54" y="0"/>
                  </a:cubicBezTo>
                  <a:cubicBezTo>
                    <a:pt x="54" y="0"/>
                    <a:pt x="50" y="0"/>
                    <a:pt x="50" y="5"/>
                  </a:cubicBezTo>
                  <a:cubicBezTo>
                    <a:pt x="51" y="9"/>
                    <a:pt x="56" y="8"/>
                    <a:pt x="56" y="8"/>
                  </a:cubicBezTo>
                  <a:cubicBezTo>
                    <a:pt x="56" y="8"/>
                    <a:pt x="64" y="7"/>
                    <a:pt x="72" y="10"/>
                  </a:cubicBezTo>
                  <a:cubicBezTo>
                    <a:pt x="80" y="14"/>
                    <a:pt x="77" y="21"/>
                    <a:pt x="77" y="21"/>
                  </a:cubicBezTo>
                  <a:cubicBezTo>
                    <a:pt x="0" y="253"/>
                    <a:pt x="0" y="253"/>
                    <a:pt x="0" y="253"/>
                  </a:cubicBezTo>
                  <a:cubicBezTo>
                    <a:pt x="88" y="253"/>
                    <a:pt x="88" y="253"/>
                    <a:pt x="88" y="253"/>
                  </a:cubicBezTo>
                  <a:cubicBezTo>
                    <a:pt x="117" y="169"/>
                    <a:pt x="117" y="169"/>
                    <a:pt x="117" y="169"/>
                  </a:cubicBezTo>
                  <a:cubicBezTo>
                    <a:pt x="128" y="171"/>
                    <a:pt x="167" y="168"/>
                    <a:pt x="177" y="167"/>
                  </a:cubicBezTo>
                  <a:cubicBezTo>
                    <a:pt x="191" y="166"/>
                    <a:pt x="202" y="163"/>
                    <a:pt x="219" y="158"/>
                  </a:cubicBezTo>
                  <a:cubicBezTo>
                    <a:pt x="232"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noEditPoints="1"/>
            </p:cNvSpPr>
            <p:nvPr userDrawn="1"/>
          </p:nvSpPr>
          <p:spPr bwMode="auto">
            <a:xfrm>
              <a:off x="-2389188" y="2043113"/>
              <a:ext cx="1114425" cy="960437"/>
            </a:xfrm>
            <a:custGeom>
              <a:avLst/>
              <a:gdLst>
                <a:gd name="T0" fmla="*/ 208 w 296"/>
                <a:gd name="T1" fmla="*/ 24 h 253"/>
                <a:gd name="T2" fmla="*/ 170 w 296"/>
                <a:gd name="T3" fmla="*/ 140 h 253"/>
                <a:gd name="T4" fmla="*/ 151 w 296"/>
                <a:gd name="T5" fmla="*/ 150 h 253"/>
                <a:gd name="T6" fmla="*/ 122 w 296"/>
                <a:gd name="T7" fmla="*/ 151 h 253"/>
                <a:gd name="T8" fmla="*/ 167 w 296"/>
                <a:gd name="T9" fmla="*/ 18 h 253"/>
                <a:gd name="T10" fmla="*/ 203 w 296"/>
                <a:gd name="T11" fmla="*/ 18 h 253"/>
                <a:gd name="T12" fmla="*/ 208 w 296"/>
                <a:gd name="T13" fmla="*/ 24 h 253"/>
                <a:gd name="T14" fmla="*/ 254 w 296"/>
                <a:gd name="T15" fmla="*/ 0 h 253"/>
                <a:gd name="T16" fmla="*/ 54 w 296"/>
                <a:gd name="T17" fmla="*/ 0 h 253"/>
                <a:gd name="T18" fmla="*/ 51 w 296"/>
                <a:gd name="T19" fmla="*/ 5 h 253"/>
                <a:gd name="T20" fmla="*/ 56 w 296"/>
                <a:gd name="T21" fmla="*/ 8 h 253"/>
                <a:gd name="T22" fmla="*/ 72 w 296"/>
                <a:gd name="T23" fmla="*/ 10 h 253"/>
                <a:gd name="T24" fmla="*/ 77 w 296"/>
                <a:gd name="T25" fmla="*/ 21 h 253"/>
                <a:gd name="T26" fmla="*/ 0 w 296"/>
                <a:gd name="T27" fmla="*/ 253 h 253"/>
                <a:gd name="T28" fmla="*/ 89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70" y="140"/>
                  </a:cubicBezTo>
                  <a:cubicBezTo>
                    <a:pt x="166" y="145"/>
                    <a:pt x="164" y="148"/>
                    <a:pt x="151" y="150"/>
                  </a:cubicBezTo>
                  <a:cubicBezTo>
                    <a:pt x="140" y="152"/>
                    <a:pt x="132" y="153"/>
                    <a:pt x="122" y="151"/>
                  </a:cubicBezTo>
                  <a:cubicBezTo>
                    <a:pt x="167" y="18"/>
                    <a:pt x="167" y="18"/>
                    <a:pt x="167" y="18"/>
                  </a:cubicBezTo>
                  <a:cubicBezTo>
                    <a:pt x="203" y="18"/>
                    <a:pt x="203" y="18"/>
                    <a:pt x="203" y="18"/>
                  </a:cubicBezTo>
                  <a:cubicBezTo>
                    <a:pt x="203" y="18"/>
                    <a:pt x="209" y="19"/>
                    <a:pt x="208" y="24"/>
                  </a:cubicBezTo>
                  <a:moveTo>
                    <a:pt x="254" y="0"/>
                  </a:moveTo>
                  <a:cubicBezTo>
                    <a:pt x="54" y="0"/>
                    <a:pt x="54" y="0"/>
                    <a:pt x="54" y="0"/>
                  </a:cubicBezTo>
                  <a:cubicBezTo>
                    <a:pt x="54" y="0"/>
                    <a:pt x="50" y="0"/>
                    <a:pt x="51" y="5"/>
                  </a:cubicBezTo>
                  <a:cubicBezTo>
                    <a:pt x="51" y="9"/>
                    <a:pt x="56" y="8"/>
                    <a:pt x="56" y="8"/>
                  </a:cubicBezTo>
                  <a:cubicBezTo>
                    <a:pt x="56" y="8"/>
                    <a:pt x="64" y="7"/>
                    <a:pt x="72" y="10"/>
                  </a:cubicBezTo>
                  <a:cubicBezTo>
                    <a:pt x="81" y="14"/>
                    <a:pt x="77" y="21"/>
                    <a:pt x="77" y="21"/>
                  </a:cubicBezTo>
                  <a:cubicBezTo>
                    <a:pt x="0" y="253"/>
                    <a:pt x="0" y="253"/>
                    <a:pt x="0" y="253"/>
                  </a:cubicBezTo>
                  <a:cubicBezTo>
                    <a:pt x="89" y="253"/>
                    <a:pt x="89" y="253"/>
                    <a:pt x="89" y="253"/>
                  </a:cubicBezTo>
                  <a:cubicBezTo>
                    <a:pt x="117" y="169"/>
                    <a:pt x="117" y="169"/>
                    <a:pt x="117" y="169"/>
                  </a:cubicBezTo>
                  <a:cubicBezTo>
                    <a:pt x="128" y="171"/>
                    <a:pt x="167" y="168"/>
                    <a:pt x="177" y="167"/>
                  </a:cubicBezTo>
                  <a:cubicBezTo>
                    <a:pt x="192" y="166"/>
                    <a:pt x="203" y="163"/>
                    <a:pt x="219" y="158"/>
                  </a:cubicBezTo>
                  <a:cubicBezTo>
                    <a:pt x="233"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userDrawn="1"/>
          </p:nvSpPr>
          <p:spPr bwMode="auto">
            <a:xfrm>
              <a:off x="-1433513" y="2043113"/>
              <a:ext cx="1125538" cy="960437"/>
            </a:xfrm>
            <a:custGeom>
              <a:avLst/>
              <a:gdLst>
                <a:gd name="T0" fmla="*/ 209 w 299"/>
                <a:gd name="T1" fmla="*/ 24 h 253"/>
                <a:gd name="T2" fmla="*/ 144 w 299"/>
                <a:gd name="T3" fmla="*/ 224 h 253"/>
                <a:gd name="T4" fmla="*/ 125 w 299"/>
                <a:gd name="T5" fmla="*/ 234 h 253"/>
                <a:gd name="T6" fmla="*/ 97 w 299"/>
                <a:gd name="T7" fmla="*/ 236 h 253"/>
                <a:gd name="T8" fmla="*/ 168 w 299"/>
                <a:gd name="T9" fmla="*/ 18 h 253"/>
                <a:gd name="T10" fmla="*/ 203 w 299"/>
                <a:gd name="T11" fmla="*/ 18 h 253"/>
                <a:gd name="T12" fmla="*/ 209 w 299"/>
                <a:gd name="T13" fmla="*/ 24 h 253"/>
                <a:gd name="T14" fmla="*/ 255 w 299"/>
                <a:gd name="T15" fmla="*/ 1 h 253"/>
                <a:gd name="T16" fmla="*/ 54 w 299"/>
                <a:gd name="T17" fmla="*/ 0 h 253"/>
                <a:gd name="T18" fmla="*/ 51 w 299"/>
                <a:gd name="T19" fmla="*/ 5 h 253"/>
                <a:gd name="T20" fmla="*/ 57 w 299"/>
                <a:gd name="T21" fmla="*/ 9 h 253"/>
                <a:gd name="T22" fmla="*/ 73 w 299"/>
                <a:gd name="T23" fmla="*/ 11 h 253"/>
                <a:gd name="T24" fmla="*/ 77 w 299"/>
                <a:gd name="T25" fmla="*/ 21 h 253"/>
                <a:gd name="T26" fmla="*/ 0 w 299"/>
                <a:gd name="T27" fmla="*/ 253 h 253"/>
                <a:gd name="T28" fmla="*/ 89 w 299"/>
                <a:gd name="T29" fmla="*/ 253 h 253"/>
                <a:gd name="T30" fmla="*/ 144 w 299"/>
                <a:gd name="T31" fmla="*/ 253 h 253"/>
                <a:gd name="T32" fmla="*/ 210 w 299"/>
                <a:gd name="T33" fmla="*/ 233 h 253"/>
                <a:gd name="T34" fmla="*/ 245 w 299"/>
                <a:gd name="T35" fmla="*/ 197 h 253"/>
                <a:gd name="T36" fmla="*/ 298 w 299"/>
                <a:gd name="T37" fmla="*/ 31 h 253"/>
                <a:gd name="T38" fmla="*/ 255 w 299"/>
                <a:gd name="T39" fmla="*/ 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53">
                  <a:moveTo>
                    <a:pt x="209" y="24"/>
                  </a:moveTo>
                  <a:cubicBezTo>
                    <a:pt x="207" y="32"/>
                    <a:pt x="148" y="220"/>
                    <a:pt x="144" y="224"/>
                  </a:cubicBezTo>
                  <a:cubicBezTo>
                    <a:pt x="140" y="229"/>
                    <a:pt x="131" y="233"/>
                    <a:pt x="125" y="234"/>
                  </a:cubicBezTo>
                  <a:cubicBezTo>
                    <a:pt x="114" y="237"/>
                    <a:pt x="107" y="238"/>
                    <a:pt x="97" y="236"/>
                  </a:cubicBezTo>
                  <a:cubicBezTo>
                    <a:pt x="168" y="18"/>
                    <a:pt x="168" y="18"/>
                    <a:pt x="168" y="18"/>
                  </a:cubicBezTo>
                  <a:cubicBezTo>
                    <a:pt x="203" y="18"/>
                    <a:pt x="203" y="18"/>
                    <a:pt x="203" y="18"/>
                  </a:cubicBezTo>
                  <a:cubicBezTo>
                    <a:pt x="203" y="18"/>
                    <a:pt x="210" y="19"/>
                    <a:pt x="209" y="24"/>
                  </a:cubicBezTo>
                  <a:moveTo>
                    <a:pt x="255" y="1"/>
                  </a:moveTo>
                  <a:cubicBezTo>
                    <a:pt x="54" y="0"/>
                    <a:pt x="54" y="0"/>
                    <a:pt x="54" y="0"/>
                  </a:cubicBezTo>
                  <a:cubicBezTo>
                    <a:pt x="54" y="0"/>
                    <a:pt x="50" y="1"/>
                    <a:pt x="51" y="5"/>
                  </a:cubicBezTo>
                  <a:cubicBezTo>
                    <a:pt x="51" y="10"/>
                    <a:pt x="57" y="9"/>
                    <a:pt x="57" y="9"/>
                  </a:cubicBezTo>
                  <a:cubicBezTo>
                    <a:pt x="57" y="9"/>
                    <a:pt x="65" y="7"/>
                    <a:pt x="73" y="11"/>
                  </a:cubicBezTo>
                  <a:cubicBezTo>
                    <a:pt x="81" y="15"/>
                    <a:pt x="77" y="21"/>
                    <a:pt x="77" y="21"/>
                  </a:cubicBezTo>
                  <a:cubicBezTo>
                    <a:pt x="0" y="253"/>
                    <a:pt x="0" y="253"/>
                    <a:pt x="0" y="253"/>
                  </a:cubicBezTo>
                  <a:cubicBezTo>
                    <a:pt x="89" y="253"/>
                    <a:pt x="89" y="253"/>
                    <a:pt x="89" y="253"/>
                  </a:cubicBezTo>
                  <a:cubicBezTo>
                    <a:pt x="144" y="253"/>
                    <a:pt x="144" y="253"/>
                    <a:pt x="144" y="253"/>
                  </a:cubicBezTo>
                  <a:cubicBezTo>
                    <a:pt x="160" y="253"/>
                    <a:pt x="195" y="240"/>
                    <a:pt x="210" y="233"/>
                  </a:cubicBezTo>
                  <a:cubicBezTo>
                    <a:pt x="226" y="225"/>
                    <a:pt x="241" y="210"/>
                    <a:pt x="245" y="197"/>
                  </a:cubicBezTo>
                  <a:cubicBezTo>
                    <a:pt x="248" y="188"/>
                    <a:pt x="298" y="48"/>
                    <a:pt x="298" y="31"/>
                  </a:cubicBezTo>
                  <a:cubicBezTo>
                    <a:pt x="299" y="5"/>
                    <a:pt x="255" y="1"/>
                    <a:pt x="25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
            <p:cNvSpPr>
              <a:spLocks noEditPoints="1"/>
            </p:cNvSpPr>
            <p:nvPr userDrawn="1"/>
          </p:nvSpPr>
          <p:spPr bwMode="auto">
            <a:xfrm>
              <a:off x="-277813" y="2089150"/>
              <a:ext cx="153988" cy="147637"/>
            </a:xfrm>
            <a:custGeom>
              <a:avLst/>
              <a:gdLst>
                <a:gd name="T0" fmla="*/ 17 w 41"/>
                <a:gd name="T1" fmla="*/ 18 h 39"/>
                <a:gd name="T2" fmla="*/ 17 w 41"/>
                <a:gd name="T3" fmla="*/ 11 h 39"/>
                <a:gd name="T4" fmla="*/ 21 w 41"/>
                <a:gd name="T5" fmla="*/ 11 h 39"/>
                <a:gd name="T6" fmla="*/ 26 w 41"/>
                <a:gd name="T7" fmla="*/ 14 h 39"/>
                <a:gd name="T8" fmla="*/ 21 w 41"/>
                <a:gd name="T9" fmla="*/ 18 h 39"/>
                <a:gd name="T10" fmla="*/ 17 w 41"/>
                <a:gd name="T11" fmla="*/ 18 h 39"/>
                <a:gd name="T12" fmla="*/ 17 w 41"/>
                <a:gd name="T13" fmla="*/ 21 h 39"/>
                <a:gd name="T14" fmla="*/ 21 w 41"/>
                <a:gd name="T15" fmla="*/ 21 h 39"/>
                <a:gd name="T16" fmla="*/ 27 w 41"/>
                <a:gd name="T17" fmla="*/ 31 h 39"/>
                <a:gd name="T18" fmla="*/ 31 w 41"/>
                <a:gd name="T19" fmla="*/ 31 h 39"/>
                <a:gd name="T20" fmla="*/ 24 w 41"/>
                <a:gd name="T21" fmla="*/ 21 h 39"/>
                <a:gd name="T22" fmla="*/ 30 w 41"/>
                <a:gd name="T23" fmla="*/ 14 h 39"/>
                <a:gd name="T24" fmla="*/ 22 w 41"/>
                <a:gd name="T25" fmla="*/ 8 h 39"/>
                <a:gd name="T26" fmla="*/ 13 w 41"/>
                <a:gd name="T27" fmla="*/ 8 h 39"/>
                <a:gd name="T28" fmla="*/ 13 w 41"/>
                <a:gd name="T29" fmla="*/ 31 h 39"/>
                <a:gd name="T30" fmla="*/ 17 w 41"/>
                <a:gd name="T31" fmla="*/ 31 h 39"/>
                <a:gd name="T32" fmla="*/ 17 w 41"/>
                <a:gd name="T33" fmla="*/ 21 h 39"/>
                <a:gd name="T34" fmla="*/ 21 w 41"/>
                <a:gd name="T35" fmla="*/ 39 h 39"/>
                <a:gd name="T36" fmla="*/ 41 w 41"/>
                <a:gd name="T37" fmla="*/ 19 h 39"/>
                <a:gd name="T38" fmla="*/ 21 w 41"/>
                <a:gd name="T39" fmla="*/ 0 h 39"/>
                <a:gd name="T40" fmla="*/ 0 w 41"/>
                <a:gd name="T41" fmla="*/ 19 h 39"/>
                <a:gd name="T42" fmla="*/ 21 w 41"/>
                <a:gd name="T43" fmla="*/ 39 h 39"/>
                <a:gd name="T44" fmla="*/ 4 w 41"/>
                <a:gd name="T45" fmla="*/ 19 h 39"/>
                <a:gd name="T46" fmla="*/ 21 w 41"/>
                <a:gd name="T47" fmla="*/ 3 h 39"/>
                <a:gd name="T48" fmla="*/ 37 w 41"/>
                <a:gd name="T49" fmla="*/ 19 h 39"/>
                <a:gd name="T50" fmla="*/ 21 w 41"/>
                <a:gd name="T51" fmla="*/ 36 h 39"/>
                <a:gd name="T52" fmla="*/ 4 w 41"/>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39">
                  <a:moveTo>
                    <a:pt x="17" y="18"/>
                  </a:moveTo>
                  <a:cubicBezTo>
                    <a:pt x="17" y="11"/>
                    <a:pt x="17" y="11"/>
                    <a:pt x="17" y="11"/>
                  </a:cubicBezTo>
                  <a:cubicBezTo>
                    <a:pt x="21" y="11"/>
                    <a:pt x="21" y="11"/>
                    <a:pt x="21" y="11"/>
                  </a:cubicBezTo>
                  <a:cubicBezTo>
                    <a:pt x="24" y="11"/>
                    <a:pt x="26" y="11"/>
                    <a:pt x="26" y="14"/>
                  </a:cubicBezTo>
                  <a:cubicBezTo>
                    <a:pt x="26" y="18"/>
                    <a:pt x="24" y="18"/>
                    <a:pt x="21" y="18"/>
                  </a:cubicBezTo>
                  <a:lnTo>
                    <a:pt x="17" y="18"/>
                  </a:lnTo>
                  <a:close/>
                  <a:moveTo>
                    <a:pt x="17" y="21"/>
                  </a:moveTo>
                  <a:cubicBezTo>
                    <a:pt x="21" y="21"/>
                    <a:pt x="21" y="21"/>
                    <a:pt x="21" y="21"/>
                  </a:cubicBezTo>
                  <a:cubicBezTo>
                    <a:pt x="27" y="31"/>
                    <a:pt x="27" y="31"/>
                    <a:pt x="27" y="31"/>
                  </a:cubicBezTo>
                  <a:cubicBezTo>
                    <a:pt x="31" y="31"/>
                    <a:pt x="31" y="31"/>
                    <a:pt x="31" y="31"/>
                  </a:cubicBezTo>
                  <a:cubicBezTo>
                    <a:pt x="24" y="21"/>
                    <a:pt x="24" y="21"/>
                    <a:pt x="24" y="21"/>
                  </a:cubicBezTo>
                  <a:cubicBezTo>
                    <a:pt x="28" y="20"/>
                    <a:pt x="30" y="19"/>
                    <a:pt x="30" y="14"/>
                  </a:cubicBezTo>
                  <a:cubicBezTo>
                    <a:pt x="30" y="10"/>
                    <a:pt x="27" y="8"/>
                    <a:pt x="22" y="8"/>
                  </a:cubicBezTo>
                  <a:cubicBezTo>
                    <a:pt x="13" y="8"/>
                    <a:pt x="13" y="8"/>
                    <a:pt x="13" y="8"/>
                  </a:cubicBezTo>
                  <a:cubicBezTo>
                    <a:pt x="13" y="31"/>
                    <a:pt x="13" y="31"/>
                    <a:pt x="13" y="31"/>
                  </a:cubicBezTo>
                  <a:cubicBezTo>
                    <a:pt x="17" y="31"/>
                    <a:pt x="17" y="31"/>
                    <a:pt x="17" y="31"/>
                  </a:cubicBezTo>
                  <a:lnTo>
                    <a:pt x="17" y="21"/>
                  </a:lnTo>
                  <a:close/>
                  <a:moveTo>
                    <a:pt x="21" y="39"/>
                  </a:moveTo>
                  <a:cubicBezTo>
                    <a:pt x="32" y="39"/>
                    <a:pt x="41" y="31"/>
                    <a:pt x="41" y="19"/>
                  </a:cubicBezTo>
                  <a:cubicBezTo>
                    <a:pt x="41" y="8"/>
                    <a:pt x="32" y="0"/>
                    <a:pt x="21" y="0"/>
                  </a:cubicBezTo>
                  <a:cubicBezTo>
                    <a:pt x="10" y="0"/>
                    <a:pt x="0" y="8"/>
                    <a:pt x="0" y="19"/>
                  </a:cubicBezTo>
                  <a:cubicBezTo>
                    <a:pt x="0" y="31"/>
                    <a:pt x="10" y="39"/>
                    <a:pt x="21" y="39"/>
                  </a:cubicBezTo>
                  <a:moveTo>
                    <a:pt x="4" y="19"/>
                  </a:moveTo>
                  <a:cubicBezTo>
                    <a:pt x="4" y="10"/>
                    <a:pt x="12" y="3"/>
                    <a:pt x="21" y="3"/>
                  </a:cubicBezTo>
                  <a:cubicBezTo>
                    <a:pt x="30" y="3"/>
                    <a:pt x="37" y="10"/>
                    <a:pt x="37" y="19"/>
                  </a:cubicBezTo>
                  <a:cubicBezTo>
                    <a:pt x="37" y="29"/>
                    <a:pt x="30" y="36"/>
                    <a:pt x="21" y="36"/>
                  </a:cubicBezTo>
                  <a:cubicBezTo>
                    <a:pt x="12" y="36"/>
                    <a:pt x="4" y="29"/>
                    <a:pt x="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Text Placeholder 39"/>
          <p:cNvSpPr>
            <a:spLocks noGrp="1"/>
          </p:cNvSpPr>
          <p:nvPr userDrawn="1">
            <p:ph type="body" sz="quarter" idx="13" hasCustomPrompt="1"/>
          </p:nvPr>
        </p:nvSpPr>
        <p:spPr>
          <a:xfrm>
            <a:off x="457200" y="6052458"/>
            <a:ext cx="6172200" cy="411480"/>
          </a:xfrm>
        </p:spPr>
        <p:txBody>
          <a:bodyPr/>
          <a:lstStyle>
            <a:lvl1pPr marL="0" indent="0">
              <a:lnSpc>
                <a:spcPct val="90000"/>
              </a:lnSpc>
              <a:spcBef>
                <a:spcPts val="0"/>
              </a:spcBef>
              <a:buNone/>
              <a:defRPr sz="1800">
                <a:solidFill>
                  <a:schemeClr val="tx1"/>
                </a:solidFill>
              </a:defRPr>
            </a:lvl1pPr>
          </a:lstStyle>
          <a:p>
            <a:pPr lvl="0"/>
            <a:r>
              <a:rPr lang="en-US" dirty="0"/>
              <a:t>Click to edit subtitle</a:t>
            </a:r>
          </a:p>
        </p:txBody>
      </p:sp>
      <p:grpSp>
        <p:nvGrpSpPr>
          <p:cNvPr id="10" name="Group 9"/>
          <p:cNvGrpSpPr/>
          <p:nvPr userDrawn="1"/>
        </p:nvGrpSpPr>
        <p:grpSpPr>
          <a:xfrm>
            <a:off x="0" y="5374279"/>
            <a:ext cx="9144000" cy="1202869"/>
            <a:chOff x="0" y="5374279"/>
            <a:chExt cx="9144000" cy="1202869"/>
          </a:xfrm>
        </p:grpSpPr>
        <p:cxnSp>
          <p:nvCxnSpPr>
            <p:cNvPr id="23" name="Straight Connector 22"/>
            <p:cNvCxnSpPr/>
            <p:nvPr userDrawn="1"/>
          </p:nvCxnSpPr>
          <p:spPr>
            <a:xfrm>
              <a:off x="0" y="5374279"/>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0" y="6577148"/>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8" name="Rectangle 17"/>
          <p:cNvSpPr/>
          <p:nvPr userDrawn="1"/>
        </p:nvSpPr>
        <p:spPr>
          <a:xfrm>
            <a:off x="-2" y="6585858"/>
            <a:ext cx="9144001" cy="272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24" name="Rectangle 23"/>
          <p:cNvSpPr/>
          <p:nvPr userDrawn="1"/>
        </p:nvSpPr>
        <p:spPr>
          <a:xfrm>
            <a:off x="66440" y="577850"/>
            <a:ext cx="2202951" cy="21882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5" name="Rectangle 24"/>
          <p:cNvSpPr/>
          <p:nvPr userDrawn="1"/>
        </p:nvSpPr>
        <p:spPr>
          <a:xfrm>
            <a:off x="2335830" y="577850"/>
            <a:ext cx="2202951" cy="2188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7" name="Rectangle 26"/>
          <p:cNvSpPr/>
          <p:nvPr userDrawn="1"/>
        </p:nvSpPr>
        <p:spPr>
          <a:xfrm>
            <a:off x="4605220" y="577850"/>
            <a:ext cx="2202951" cy="21882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8" name="Rectangle 27"/>
          <p:cNvSpPr/>
          <p:nvPr userDrawn="1"/>
        </p:nvSpPr>
        <p:spPr>
          <a:xfrm>
            <a:off x="6874610" y="577850"/>
            <a:ext cx="2202951" cy="2188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grpSp>
        <p:nvGrpSpPr>
          <p:cNvPr id="73" name="Group 72"/>
          <p:cNvGrpSpPr/>
          <p:nvPr userDrawn="1"/>
        </p:nvGrpSpPr>
        <p:grpSpPr>
          <a:xfrm>
            <a:off x="7470864" y="910700"/>
            <a:ext cx="1010443" cy="1522510"/>
            <a:chOff x="7625557" y="897644"/>
            <a:chExt cx="1010443" cy="1522510"/>
          </a:xfrm>
        </p:grpSpPr>
        <p:sp>
          <p:nvSpPr>
            <p:cNvPr id="66" name="Freeform 5"/>
            <p:cNvSpPr>
              <a:spLocks noEditPoints="1"/>
            </p:cNvSpPr>
            <p:nvPr userDrawn="1"/>
          </p:nvSpPr>
          <p:spPr bwMode="auto">
            <a:xfrm>
              <a:off x="7625557" y="897644"/>
              <a:ext cx="1010443" cy="1189804"/>
            </a:xfrm>
            <a:custGeom>
              <a:avLst/>
              <a:gdLst>
                <a:gd name="T0" fmla="*/ 264 w 312"/>
                <a:gd name="T1" fmla="*/ 43 h 366"/>
                <a:gd name="T2" fmla="*/ 156 w 312"/>
                <a:gd name="T3" fmla="*/ 0 h 366"/>
                <a:gd name="T4" fmla="*/ 47 w 312"/>
                <a:gd name="T5" fmla="*/ 43 h 366"/>
                <a:gd name="T6" fmla="*/ 27 w 312"/>
                <a:gd name="T7" fmla="*/ 249 h 366"/>
                <a:gd name="T8" fmla="*/ 67 w 312"/>
                <a:gd name="T9" fmla="*/ 324 h 366"/>
                <a:gd name="T10" fmla="*/ 245 w 312"/>
                <a:gd name="T11" fmla="*/ 366 h 366"/>
                <a:gd name="T12" fmla="*/ 270 w 312"/>
                <a:gd name="T13" fmla="*/ 274 h 366"/>
                <a:gd name="T14" fmla="*/ 311 w 312"/>
                <a:gd name="T15" fmla="*/ 158 h 366"/>
                <a:gd name="T16" fmla="*/ 135 w 312"/>
                <a:gd name="T17" fmla="*/ 189 h 366"/>
                <a:gd name="T18" fmla="*/ 130 w 312"/>
                <a:gd name="T19" fmla="*/ 184 h 366"/>
                <a:gd name="T20" fmla="*/ 135 w 312"/>
                <a:gd name="T21" fmla="*/ 159 h 366"/>
                <a:gd name="T22" fmla="*/ 135 w 312"/>
                <a:gd name="T23" fmla="*/ 189 h 366"/>
                <a:gd name="T24" fmla="*/ 155 w 312"/>
                <a:gd name="T25" fmla="*/ 210 h 366"/>
                <a:gd name="T26" fmla="*/ 197 w 312"/>
                <a:gd name="T27" fmla="*/ 210 h 366"/>
                <a:gd name="T28" fmla="*/ 166 w 312"/>
                <a:gd name="T29" fmla="*/ 338 h 366"/>
                <a:gd name="T30" fmla="*/ 145 w 312"/>
                <a:gd name="T31" fmla="*/ 266 h 366"/>
                <a:gd name="T32" fmla="*/ 134 w 312"/>
                <a:gd name="T33" fmla="*/ 201 h 366"/>
                <a:gd name="T34" fmla="*/ 179 w 312"/>
                <a:gd name="T35" fmla="*/ 187 h 366"/>
                <a:gd name="T36" fmla="*/ 169 w 312"/>
                <a:gd name="T37" fmla="*/ 174 h 366"/>
                <a:gd name="T38" fmla="*/ 182 w 312"/>
                <a:gd name="T39" fmla="*/ 174 h 366"/>
                <a:gd name="T40" fmla="*/ 260 w 312"/>
                <a:gd name="T41" fmla="*/ 236 h 366"/>
                <a:gd name="T42" fmla="*/ 217 w 312"/>
                <a:gd name="T43" fmla="*/ 324 h 366"/>
                <a:gd name="T44" fmla="*/ 186 w 312"/>
                <a:gd name="T45" fmla="*/ 338 h 366"/>
                <a:gd name="T46" fmla="*/ 222 w 312"/>
                <a:gd name="T47" fmla="*/ 206 h 366"/>
                <a:gd name="T48" fmla="*/ 204 w 312"/>
                <a:gd name="T49" fmla="*/ 196 h 366"/>
                <a:gd name="T50" fmla="*/ 182 w 312"/>
                <a:gd name="T51" fmla="*/ 195 h 366"/>
                <a:gd name="T52" fmla="*/ 186 w 312"/>
                <a:gd name="T53" fmla="*/ 190 h 366"/>
                <a:gd name="T54" fmla="*/ 187 w 312"/>
                <a:gd name="T55" fmla="*/ 189 h 366"/>
                <a:gd name="T56" fmla="*/ 187 w 312"/>
                <a:gd name="T57" fmla="*/ 187 h 366"/>
                <a:gd name="T58" fmla="*/ 175 w 312"/>
                <a:gd name="T59" fmla="*/ 151 h 366"/>
                <a:gd name="T60" fmla="*/ 163 w 312"/>
                <a:gd name="T61" fmla="*/ 187 h 366"/>
                <a:gd name="T62" fmla="*/ 155 w 312"/>
                <a:gd name="T63" fmla="*/ 202 h 366"/>
                <a:gd name="T64" fmla="*/ 147 w 312"/>
                <a:gd name="T65" fmla="*/ 187 h 366"/>
                <a:gd name="T66" fmla="*/ 135 w 312"/>
                <a:gd name="T67" fmla="*/ 151 h 366"/>
                <a:gd name="T68" fmla="*/ 123 w 312"/>
                <a:gd name="T69" fmla="*/ 187 h 366"/>
                <a:gd name="T70" fmla="*/ 124 w 312"/>
                <a:gd name="T71" fmla="*/ 189 h 366"/>
                <a:gd name="T72" fmla="*/ 124 w 312"/>
                <a:gd name="T73" fmla="*/ 190 h 366"/>
                <a:gd name="T74" fmla="*/ 128 w 312"/>
                <a:gd name="T75" fmla="*/ 195 h 366"/>
                <a:gd name="T76" fmla="*/ 107 w 312"/>
                <a:gd name="T77" fmla="*/ 196 h 366"/>
                <a:gd name="T78" fmla="*/ 90 w 312"/>
                <a:gd name="T79" fmla="*/ 206 h 366"/>
                <a:gd name="T80" fmla="*/ 125 w 312"/>
                <a:gd name="T81" fmla="*/ 338 h 366"/>
                <a:gd name="T82" fmla="*/ 95 w 312"/>
                <a:gd name="T83" fmla="*/ 324 h 366"/>
                <a:gd name="T84" fmla="*/ 51 w 312"/>
                <a:gd name="T85" fmla="*/ 236 h 366"/>
                <a:gd name="T86" fmla="*/ 66 w 312"/>
                <a:gd name="T87" fmla="*/ 64 h 366"/>
                <a:gd name="T88" fmla="*/ 245 w 312"/>
                <a:gd name="T89" fmla="*/ 64 h 366"/>
                <a:gd name="T90" fmla="*/ 260 w 312"/>
                <a:gd name="T91" fmla="*/ 23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2" h="366">
                  <a:moveTo>
                    <a:pt x="264" y="43"/>
                  </a:moveTo>
                  <a:cubicBezTo>
                    <a:pt x="264" y="43"/>
                    <a:pt x="264" y="43"/>
                    <a:pt x="264" y="43"/>
                  </a:cubicBezTo>
                  <a:cubicBezTo>
                    <a:pt x="235" y="16"/>
                    <a:pt x="199" y="1"/>
                    <a:pt x="156" y="0"/>
                  </a:cubicBezTo>
                  <a:cubicBezTo>
                    <a:pt x="156" y="0"/>
                    <a:pt x="156" y="0"/>
                    <a:pt x="156" y="0"/>
                  </a:cubicBezTo>
                  <a:cubicBezTo>
                    <a:pt x="156" y="0"/>
                    <a:pt x="156" y="0"/>
                    <a:pt x="156" y="0"/>
                  </a:cubicBezTo>
                  <a:cubicBezTo>
                    <a:pt x="113" y="1"/>
                    <a:pt x="77" y="16"/>
                    <a:pt x="47" y="43"/>
                  </a:cubicBezTo>
                  <a:cubicBezTo>
                    <a:pt x="16" y="73"/>
                    <a:pt x="0" y="112"/>
                    <a:pt x="1" y="158"/>
                  </a:cubicBezTo>
                  <a:cubicBezTo>
                    <a:pt x="1" y="195"/>
                    <a:pt x="14" y="223"/>
                    <a:pt x="27" y="249"/>
                  </a:cubicBezTo>
                  <a:cubicBezTo>
                    <a:pt x="30" y="256"/>
                    <a:pt x="36" y="265"/>
                    <a:pt x="42" y="274"/>
                  </a:cubicBezTo>
                  <a:cubicBezTo>
                    <a:pt x="52" y="290"/>
                    <a:pt x="67" y="314"/>
                    <a:pt x="67" y="324"/>
                  </a:cubicBezTo>
                  <a:cubicBezTo>
                    <a:pt x="67" y="366"/>
                    <a:pt x="67" y="366"/>
                    <a:pt x="67" y="366"/>
                  </a:cubicBezTo>
                  <a:cubicBezTo>
                    <a:pt x="245" y="366"/>
                    <a:pt x="245" y="366"/>
                    <a:pt x="245" y="366"/>
                  </a:cubicBezTo>
                  <a:cubicBezTo>
                    <a:pt x="245" y="324"/>
                    <a:pt x="245" y="324"/>
                    <a:pt x="245" y="324"/>
                  </a:cubicBezTo>
                  <a:cubicBezTo>
                    <a:pt x="245" y="314"/>
                    <a:pt x="260" y="290"/>
                    <a:pt x="270" y="274"/>
                  </a:cubicBezTo>
                  <a:cubicBezTo>
                    <a:pt x="276" y="265"/>
                    <a:pt x="282" y="256"/>
                    <a:pt x="285" y="249"/>
                  </a:cubicBezTo>
                  <a:cubicBezTo>
                    <a:pt x="298" y="223"/>
                    <a:pt x="310" y="195"/>
                    <a:pt x="311" y="158"/>
                  </a:cubicBezTo>
                  <a:cubicBezTo>
                    <a:pt x="312" y="112"/>
                    <a:pt x="296" y="73"/>
                    <a:pt x="264" y="43"/>
                  </a:cubicBezTo>
                  <a:close/>
                  <a:moveTo>
                    <a:pt x="135" y="189"/>
                  </a:moveTo>
                  <a:cubicBezTo>
                    <a:pt x="134" y="189"/>
                    <a:pt x="133" y="188"/>
                    <a:pt x="132" y="187"/>
                  </a:cubicBezTo>
                  <a:cubicBezTo>
                    <a:pt x="131" y="186"/>
                    <a:pt x="131" y="185"/>
                    <a:pt x="130" y="184"/>
                  </a:cubicBezTo>
                  <a:cubicBezTo>
                    <a:pt x="129" y="182"/>
                    <a:pt x="128" y="178"/>
                    <a:pt x="128" y="174"/>
                  </a:cubicBezTo>
                  <a:cubicBezTo>
                    <a:pt x="128" y="165"/>
                    <a:pt x="132" y="159"/>
                    <a:pt x="135" y="159"/>
                  </a:cubicBezTo>
                  <a:cubicBezTo>
                    <a:pt x="138" y="159"/>
                    <a:pt x="142" y="165"/>
                    <a:pt x="142" y="174"/>
                  </a:cubicBezTo>
                  <a:cubicBezTo>
                    <a:pt x="142" y="183"/>
                    <a:pt x="138" y="189"/>
                    <a:pt x="135" y="189"/>
                  </a:cubicBezTo>
                  <a:close/>
                  <a:moveTo>
                    <a:pt x="134" y="201"/>
                  </a:moveTo>
                  <a:cubicBezTo>
                    <a:pt x="139" y="206"/>
                    <a:pt x="146" y="210"/>
                    <a:pt x="155" y="210"/>
                  </a:cubicBezTo>
                  <a:cubicBezTo>
                    <a:pt x="164" y="210"/>
                    <a:pt x="172" y="206"/>
                    <a:pt x="177" y="201"/>
                  </a:cubicBezTo>
                  <a:cubicBezTo>
                    <a:pt x="181" y="204"/>
                    <a:pt x="188" y="207"/>
                    <a:pt x="197" y="210"/>
                  </a:cubicBezTo>
                  <a:cubicBezTo>
                    <a:pt x="166" y="266"/>
                    <a:pt x="166" y="266"/>
                    <a:pt x="166" y="266"/>
                  </a:cubicBezTo>
                  <a:cubicBezTo>
                    <a:pt x="166" y="338"/>
                    <a:pt x="166" y="338"/>
                    <a:pt x="166" y="338"/>
                  </a:cubicBezTo>
                  <a:cubicBezTo>
                    <a:pt x="145" y="338"/>
                    <a:pt x="145" y="338"/>
                    <a:pt x="145" y="338"/>
                  </a:cubicBezTo>
                  <a:cubicBezTo>
                    <a:pt x="145" y="266"/>
                    <a:pt x="145" y="266"/>
                    <a:pt x="145" y="266"/>
                  </a:cubicBezTo>
                  <a:cubicBezTo>
                    <a:pt x="115" y="210"/>
                    <a:pt x="115" y="210"/>
                    <a:pt x="115" y="210"/>
                  </a:cubicBezTo>
                  <a:cubicBezTo>
                    <a:pt x="123" y="207"/>
                    <a:pt x="129" y="204"/>
                    <a:pt x="134" y="201"/>
                  </a:cubicBezTo>
                  <a:close/>
                  <a:moveTo>
                    <a:pt x="180" y="184"/>
                  </a:moveTo>
                  <a:cubicBezTo>
                    <a:pt x="180" y="185"/>
                    <a:pt x="179" y="186"/>
                    <a:pt x="179" y="187"/>
                  </a:cubicBezTo>
                  <a:cubicBezTo>
                    <a:pt x="177" y="188"/>
                    <a:pt x="176" y="189"/>
                    <a:pt x="175" y="189"/>
                  </a:cubicBezTo>
                  <a:cubicBezTo>
                    <a:pt x="173" y="189"/>
                    <a:pt x="169" y="183"/>
                    <a:pt x="169" y="174"/>
                  </a:cubicBezTo>
                  <a:cubicBezTo>
                    <a:pt x="169" y="165"/>
                    <a:pt x="173" y="159"/>
                    <a:pt x="175" y="159"/>
                  </a:cubicBezTo>
                  <a:cubicBezTo>
                    <a:pt x="178" y="159"/>
                    <a:pt x="182" y="165"/>
                    <a:pt x="182" y="174"/>
                  </a:cubicBezTo>
                  <a:cubicBezTo>
                    <a:pt x="182" y="178"/>
                    <a:pt x="181" y="182"/>
                    <a:pt x="180" y="184"/>
                  </a:cubicBezTo>
                  <a:close/>
                  <a:moveTo>
                    <a:pt x="260" y="236"/>
                  </a:moveTo>
                  <a:cubicBezTo>
                    <a:pt x="257" y="242"/>
                    <a:pt x="252" y="250"/>
                    <a:pt x="246" y="259"/>
                  </a:cubicBezTo>
                  <a:cubicBezTo>
                    <a:pt x="232" y="282"/>
                    <a:pt x="217" y="306"/>
                    <a:pt x="217" y="324"/>
                  </a:cubicBezTo>
                  <a:cubicBezTo>
                    <a:pt x="217" y="338"/>
                    <a:pt x="217" y="338"/>
                    <a:pt x="217" y="338"/>
                  </a:cubicBezTo>
                  <a:cubicBezTo>
                    <a:pt x="186" y="338"/>
                    <a:pt x="186" y="338"/>
                    <a:pt x="186" y="338"/>
                  </a:cubicBezTo>
                  <a:cubicBezTo>
                    <a:pt x="186" y="272"/>
                    <a:pt x="186" y="272"/>
                    <a:pt x="186" y="272"/>
                  </a:cubicBezTo>
                  <a:cubicBezTo>
                    <a:pt x="222" y="206"/>
                    <a:pt x="222" y="206"/>
                    <a:pt x="222" y="206"/>
                  </a:cubicBezTo>
                  <a:cubicBezTo>
                    <a:pt x="224" y="201"/>
                    <a:pt x="223" y="195"/>
                    <a:pt x="218" y="192"/>
                  </a:cubicBezTo>
                  <a:cubicBezTo>
                    <a:pt x="213" y="190"/>
                    <a:pt x="207" y="191"/>
                    <a:pt x="204" y="196"/>
                  </a:cubicBezTo>
                  <a:cubicBezTo>
                    <a:pt x="200" y="203"/>
                    <a:pt x="200" y="203"/>
                    <a:pt x="200" y="203"/>
                  </a:cubicBezTo>
                  <a:cubicBezTo>
                    <a:pt x="192" y="201"/>
                    <a:pt x="187" y="198"/>
                    <a:pt x="182" y="195"/>
                  </a:cubicBezTo>
                  <a:cubicBezTo>
                    <a:pt x="184" y="193"/>
                    <a:pt x="185" y="192"/>
                    <a:pt x="186" y="190"/>
                  </a:cubicBezTo>
                  <a:cubicBezTo>
                    <a:pt x="186" y="190"/>
                    <a:pt x="186" y="190"/>
                    <a:pt x="186" y="190"/>
                  </a:cubicBezTo>
                  <a:cubicBezTo>
                    <a:pt x="186" y="190"/>
                    <a:pt x="186" y="190"/>
                    <a:pt x="186" y="189"/>
                  </a:cubicBezTo>
                  <a:cubicBezTo>
                    <a:pt x="187" y="189"/>
                    <a:pt x="187" y="189"/>
                    <a:pt x="187" y="189"/>
                  </a:cubicBezTo>
                  <a:cubicBezTo>
                    <a:pt x="187" y="188"/>
                    <a:pt x="187" y="187"/>
                    <a:pt x="187" y="187"/>
                  </a:cubicBezTo>
                  <a:cubicBezTo>
                    <a:pt x="187" y="187"/>
                    <a:pt x="187" y="187"/>
                    <a:pt x="187" y="187"/>
                  </a:cubicBezTo>
                  <a:cubicBezTo>
                    <a:pt x="189" y="184"/>
                    <a:pt x="190" y="179"/>
                    <a:pt x="190" y="174"/>
                  </a:cubicBezTo>
                  <a:cubicBezTo>
                    <a:pt x="190" y="161"/>
                    <a:pt x="184" y="151"/>
                    <a:pt x="175" y="151"/>
                  </a:cubicBezTo>
                  <a:cubicBezTo>
                    <a:pt x="167" y="151"/>
                    <a:pt x="161" y="161"/>
                    <a:pt x="161" y="174"/>
                  </a:cubicBezTo>
                  <a:cubicBezTo>
                    <a:pt x="161" y="179"/>
                    <a:pt x="162" y="183"/>
                    <a:pt x="163" y="187"/>
                  </a:cubicBezTo>
                  <a:cubicBezTo>
                    <a:pt x="164" y="188"/>
                    <a:pt x="165" y="192"/>
                    <a:pt x="170" y="196"/>
                  </a:cubicBezTo>
                  <a:cubicBezTo>
                    <a:pt x="166" y="199"/>
                    <a:pt x="161" y="202"/>
                    <a:pt x="155" y="202"/>
                  </a:cubicBezTo>
                  <a:cubicBezTo>
                    <a:pt x="149" y="202"/>
                    <a:pt x="144" y="199"/>
                    <a:pt x="140" y="196"/>
                  </a:cubicBezTo>
                  <a:cubicBezTo>
                    <a:pt x="145" y="192"/>
                    <a:pt x="147" y="188"/>
                    <a:pt x="147" y="187"/>
                  </a:cubicBezTo>
                  <a:cubicBezTo>
                    <a:pt x="149" y="183"/>
                    <a:pt x="150" y="179"/>
                    <a:pt x="150" y="174"/>
                  </a:cubicBezTo>
                  <a:cubicBezTo>
                    <a:pt x="150" y="161"/>
                    <a:pt x="143" y="151"/>
                    <a:pt x="135" y="151"/>
                  </a:cubicBezTo>
                  <a:cubicBezTo>
                    <a:pt x="127" y="151"/>
                    <a:pt x="120" y="161"/>
                    <a:pt x="120" y="174"/>
                  </a:cubicBezTo>
                  <a:cubicBezTo>
                    <a:pt x="120" y="179"/>
                    <a:pt x="121" y="184"/>
                    <a:pt x="123" y="187"/>
                  </a:cubicBezTo>
                  <a:cubicBezTo>
                    <a:pt x="123" y="187"/>
                    <a:pt x="123" y="187"/>
                    <a:pt x="123" y="187"/>
                  </a:cubicBezTo>
                  <a:cubicBezTo>
                    <a:pt x="123" y="187"/>
                    <a:pt x="123" y="188"/>
                    <a:pt x="124" y="189"/>
                  </a:cubicBezTo>
                  <a:cubicBezTo>
                    <a:pt x="124" y="189"/>
                    <a:pt x="124" y="189"/>
                    <a:pt x="124" y="189"/>
                  </a:cubicBezTo>
                  <a:cubicBezTo>
                    <a:pt x="124" y="190"/>
                    <a:pt x="124" y="190"/>
                    <a:pt x="124" y="190"/>
                  </a:cubicBezTo>
                  <a:cubicBezTo>
                    <a:pt x="124" y="190"/>
                    <a:pt x="125" y="190"/>
                    <a:pt x="125" y="190"/>
                  </a:cubicBezTo>
                  <a:cubicBezTo>
                    <a:pt x="125" y="192"/>
                    <a:pt x="127" y="193"/>
                    <a:pt x="128" y="195"/>
                  </a:cubicBezTo>
                  <a:cubicBezTo>
                    <a:pt x="124" y="198"/>
                    <a:pt x="118" y="200"/>
                    <a:pt x="111" y="203"/>
                  </a:cubicBezTo>
                  <a:cubicBezTo>
                    <a:pt x="107" y="196"/>
                    <a:pt x="107" y="196"/>
                    <a:pt x="107" y="196"/>
                  </a:cubicBezTo>
                  <a:cubicBezTo>
                    <a:pt x="105" y="191"/>
                    <a:pt x="99" y="190"/>
                    <a:pt x="94" y="192"/>
                  </a:cubicBezTo>
                  <a:cubicBezTo>
                    <a:pt x="89" y="195"/>
                    <a:pt x="87" y="201"/>
                    <a:pt x="90" y="206"/>
                  </a:cubicBezTo>
                  <a:cubicBezTo>
                    <a:pt x="125" y="272"/>
                    <a:pt x="125" y="272"/>
                    <a:pt x="125" y="272"/>
                  </a:cubicBezTo>
                  <a:cubicBezTo>
                    <a:pt x="125" y="338"/>
                    <a:pt x="125" y="338"/>
                    <a:pt x="125" y="338"/>
                  </a:cubicBezTo>
                  <a:cubicBezTo>
                    <a:pt x="95" y="338"/>
                    <a:pt x="95" y="338"/>
                    <a:pt x="95" y="338"/>
                  </a:cubicBezTo>
                  <a:cubicBezTo>
                    <a:pt x="95" y="324"/>
                    <a:pt x="95" y="324"/>
                    <a:pt x="95" y="324"/>
                  </a:cubicBezTo>
                  <a:cubicBezTo>
                    <a:pt x="95" y="306"/>
                    <a:pt x="80" y="282"/>
                    <a:pt x="65" y="259"/>
                  </a:cubicBezTo>
                  <a:cubicBezTo>
                    <a:pt x="60" y="250"/>
                    <a:pt x="55" y="242"/>
                    <a:pt x="51" y="236"/>
                  </a:cubicBezTo>
                  <a:cubicBezTo>
                    <a:pt x="41" y="215"/>
                    <a:pt x="29" y="190"/>
                    <a:pt x="29" y="158"/>
                  </a:cubicBezTo>
                  <a:cubicBezTo>
                    <a:pt x="28" y="120"/>
                    <a:pt x="41" y="88"/>
                    <a:pt x="66" y="64"/>
                  </a:cubicBezTo>
                  <a:cubicBezTo>
                    <a:pt x="91" y="41"/>
                    <a:pt x="121" y="29"/>
                    <a:pt x="156" y="28"/>
                  </a:cubicBezTo>
                  <a:cubicBezTo>
                    <a:pt x="191" y="29"/>
                    <a:pt x="221" y="41"/>
                    <a:pt x="245" y="64"/>
                  </a:cubicBezTo>
                  <a:cubicBezTo>
                    <a:pt x="271" y="88"/>
                    <a:pt x="284" y="120"/>
                    <a:pt x="283" y="158"/>
                  </a:cubicBezTo>
                  <a:cubicBezTo>
                    <a:pt x="282" y="190"/>
                    <a:pt x="271" y="215"/>
                    <a:pt x="260" y="2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
            <p:cNvSpPr>
              <a:spLocks/>
            </p:cNvSpPr>
            <p:nvPr userDrawn="1"/>
          </p:nvSpPr>
          <p:spPr bwMode="auto">
            <a:xfrm>
              <a:off x="7843254" y="2123045"/>
              <a:ext cx="576418" cy="297109"/>
            </a:xfrm>
            <a:custGeom>
              <a:avLst/>
              <a:gdLst>
                <a:gd name="T0" fmla="*/ 178 w 178"/>
                <a:gd name="T1" fmla="*/ 14 h 91"/>
                <a:gd name="T2" fmla="*/ 178 w 178"/>
                <a:gd name="T3" fmla="*/ 0 h 91"/>
                <a:gd name="T4" fmla="*/ 0 w 178"/>
                <a:gd name="T5" fmla="*/ 0 h 91"/>
                <a:gd name="T6" fmla="*/ 0 w 178"/>
                <a:gd name="T7" fmla="*/ 14 h 91"/>
                <a:gd name="T8" fmla="*/ 13 w 178"/>
                <a:gd name="T9" fmla="*/ 14 h 91"/>
                <a:gd name="T10" fmla="*/ 13 w 178"/>
                <a:gd name="T11" fmla="*/ 24 h 91"/>
                <a:gd name="T12" fmla="*/ 0 w 178"/>
                <a:gd name="T13" fmla="*/ 24 h 91"/>
                <a:gd name="T14" fmla="*/ 0 w 178"/>
                <a:gd name="T15" fmla="*/ 38 h 91"/>
                <a:gd name="T16" fmla="*/ 13 w 178"/>
                <a:gd name="T17" fmla="*/ 38 h 91"/>
                <a:gd name="T18" fmla="*/ 13 w 178"/>
                <a:gd name="T19" fmla="*/ 48 h 91"/>
                <a:gd name="T20" fmla="*/ 0 w 178"/>
                <a:gd name="T21" fmla="*/ 48 h 91"/>
                <a:gd name="T22" fmla="*/ 0 w 178"/>
                <a:gd name="T23" fmla="*/ 62 h 91"/>
                <a:gd name="T24" fmla="*/ 13 w 178"/>
                <a:gd name="T25" fmla="*/ 62 h 91"/>
                <a:gd name="T26" fmla="*/ 13 w 178"/>
                <a:gd name="T27" fmla="*/ 67 h 91"/>
                <a:gd name="T28" fmla="*/ 60 w 178"/>
                <a:gd name="T29" fmla="*/ 91 h 91"/>
                <a:gd name="T30" fmla="*/ 89 w 178"/>
                <a:gd name="T31" fmla="*/ 91 h 91"/>
                <a:gd name="T32" fmla="*/ 89 w 178"/>
                <a:gd name="T33" fmla="*/ 91 h 91"/>
                <a:gd name="T34" fmla="*/ 118 w 178"/>
                <a:gd name="T35" fmla="*/ 91 h 91"/>
                <a:gd name="T36" fmla="*/ 164 w 178"/>
                <a:gd name="T37" fmla="*/ 67 h 91"/>
                <a:gd name="T38" fmla="*/ 164 w 178"/>
                <a:gd name="T39" fmla="*/ 62 h 91"/>
                <a:gd name="T40" fmla="*/ 178 w 178"/>
                <a:gd name="T41" fmla="*/ 62 h 91"/>
                <a:gd name="T42" fmla="*/ 178 w 178"/>
                <a:gd name="T43" fmla="*/ 48 h 91"/>
                <a:gd name="T44" fmla="*/ 164 w 178"/>
                <a:gd name="T45" fmla="*/ 48 h 91"/>
                <a:gd name="T46" fmla="*/ 164 w 178"/>
                <a:gd name="T47" fmla="*/ 38 h 91"/>
                <a:gd name="T48" fmla="*/ 178 w 178"/>
                <a:gd name="T49" fmla="*/ 38 h 91"/>
                <a:gd name="T50" fmla="*/ 178 w 178"/>
                <a:gd name="T51" fmla="*/ 24 h 91"/>
                <a:gd name="T52" fmla="*/ 164 w 178"/>
                <a:gd name="T53" fmla="*/ 24 h 91"/>
                <a:gd name="T54" fmla="*/ 164 w 178"/>
                <a:gd name="T55" fmla="*/ 14 h 91"/>
                <a:gd name="T56" fmla="*/ 178 w 178"/>
                <a:gd name="T57" fmla="*/ 1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8" h="91">
                  <a:moveTo>
                    <a:pt x="178" y="14"/>
                  </a:moveTo>
                  <a:cubicBezTo>
                    <a:pt x="178" y="0"/>
                    <a:pt x="178" y="0"/>
                    <a:pt x="178" y="0"/>
                  </a:cubicBezTo>
                  <a:cubicBezTo>
                    <a:pt x="0" y="0"/>
                    <a:pt x="0" y="0"/>
                    <a:pt x="0" y="0"/>
                  </a:cubicBezTo>
                  <a:cubicBezTo>
                    <a:pt x="0" y="14"/>
                    <a:pt x="0" y="14"/>
                    <a:pt x="0" y="14"/>
                  </a:cubicBezTo>
                  <a:cubicBezTo>
                    <a:pt x="13" y="14"/>
                    <a:pt x="13" y="14"/>
                    <a:pt x="13" y="14"/>
                  </a:cubicBezTo>
                  <a:cubicBezTo>
                    <a:pt x="13" y="24"/>
                    <a:pt x="13" y="24"/>
                    <a:pt x="13" y="24"/>
                  </a:cubicBezTo>
                  <a:cubicBezTo>
                    <a:pt x="0" y="24"/>
                    <a:pt x="0" y="24"/>
                    <a:pt x="0" y="24"/>
                  </a:cubicBezTo>
                  <a:cubicBezTo>
                    <a:pt x="0" y="38"/>
                    <a:pt x="0" y="38"/>
                    <a:pt x="0" y="38"/>
                  </a:cubicBezTo>
                  <a:cubicBezTo>
                    <a:pt x="13" y="38"/>
                    <a:pt x="13" y="38"/>
                    <a:pt x="13" y="38"/>
                  </a:cubicBezTo>
                  <a:cubicBezTo>
                    <a:pt x="13" y="48"/>
                    <a:pt x="13" y="48"/>
                    <a:pt x="13" y="48"/>
                  </a:cubicBezTo>
                  <a:cubicBezTo>
                    <a:pt x="0" y="48"/>
                    <a:pt x="0" y="48"/>
                    <a:pt x="0" y="48"/>
                  </a:cubicBezTo>
                  <a:cubicBezTo>
                    <a:pt x="0" y="62"/>
                    <a:pt x="0" y="62"/>
                    <a:pt x="0" y="62"/>
                  </a:cubicBezTo>
                  <a:cubicBezTo>
                    <a:pt x="13" y="62"/>
                    <a:pt x="13" y="62"/>
                    <a:pt x="13" y="62"/>
                  </a:cubicBezTo>
                  <a:cubicBezTo>
                    <a:pt x="13" y="67"/>
                    <a:pt x="13" y="67"/>
                    <a:pt x="13" y="67"/>
                  </a:cubicBezTo>
                  <a:cubicBezTo>
                    <a:pt x="13" y="67"/>
                    <a:pt x="29" y="85"/>
                    <a:pt x="60" y="91"/>
                  </a:cubicBezTo>
                  <a:cubicBezTo>
                    <a:pt x="74" y="91"/>
                    <a:pt x="88" y="91"/>
                    <a:pt x="89" y="91"/>
                  </a:cubicBezTo>
                  <a:cubicBezTo>
                    <a:pt x="89" y="91"/>
                    <a:pt x="89" y="91"/>
                    <a:pt x="89" y="91"/>
                  </a:cubicBezTo>
                  <a:cubicBezTo>
                    <a:pt x="90" y="91"/>
                    <a:pt x="104" y="91"/>
                    <a:pt x="118" y="91"/>
                  </a:cubicBezTo>
                  <a:cubicBezTo>
                    <a:pt x="149" y="85"/>
                    <a:pt x="164" y="67"/>
                    <a:pt x="164" y="67"/>
                  </a:cubicBezTo>
                  <a:cubicBezTo>
                    <a:pt x="164" y="62"/>
                    <a:pt x="164" y="62"/>
                    <a:pt x="164" y="62"/>
                  </a:cubicBezTo>
                  <a:cubicBezTo>
                    <a:pt x="178" y="62"/>
                    <a:pt x="178" y="62"/>
                    <a:pt x="178" y="62"/>
                  </a:cubicBezTo>
                  <a:cubicBezTo>
                    <a:pt x="178" y="48"/>
                    <a:pt x="178" y="48"/>
                    <a:pt x="178" y="48"/>
                  </a:cubicBezTo>
                  <a:cubicBezTo>
                    <a:pt x="164" y="48"/>
                    <a:pt x="164" y="48"/>
                    <a:pt x="164" y="48"/>
                  </a:cubicBezTo>
                  <a:cubicBezTo>
                    <a:pt x="164" y="38"/>
                    <a:pt x="164" y="38"/>
                    <a:pt x="164" y="38"/>
                  </a:cubicBezTo>
                  <a:cubicBezTo>
                    <a:pt x="178" y="38"/>
                    <a:pt x="178" y="38"/>
                    <a:pt x="178" y="38"/>
                  </a:cubicBezTo>
                  <a:cubicBezTo>
                    <a:pt x="178" y="24"/>
                    <a:pt x="178" y="24"/>
                    <a:pt x="178" y="24"/>
                  </a:cubicBezTo>
                  <a:cubicBezTo>
                    <a:pt x="164" y="24"/>
                    <a:pt x="164" y="24"/>
                    <a:pt x="164" y="24"/>
                  </a:cubicBezTo>
                  <a:cubicBezTo>
                    <a:pt x="164" y="14"/>
                    <a:pt x="164" y="14"/>
                    <a:pt x="164" y="14"/>
                  </a:cubicBezTo>
                  <a:lnTo>
                    <a:pt x="178"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8" name="Freeform 7"/>
          <p:cNvSpPr>
            <a:spLocks noEditPoints="1"/>
          </p:cNvSpPr>
          <p:nvPr userDrawn="1"/>
        </p:nvSpPr>
        <p:spPr bwMode="auto">
          <a:xfrm>
            <a:off x="5156292" y="1081846"/>
            <a:ext cx="1100807" cy="1180219"/>
          </a:xfrm>
          <a:custGeom>
            <a:avLst/>
            <a:gdLst>
              <a:gd name="T0" fmla="*/ 323 w 340"/>
              <a:gd name="T1" fmla="*/ 182 h 363"/>
              <a:gd name="T2" fmla="*/ 313 w 340"/>
              <a:gd name="T3" fmla="*/ 139 h 363"/>
              <a:gd name="T4" fmla="*/ 271 w 340"/>
              <a:gd name="T5" fmla="*/ 34 h 363"/>
              <a:gd name="T6" fmla="*/ 235 w 340"/>
              <a:gd name="T7" fmla="*/ 48 h 363"/>
              <a:gd name="T8" fmla="*/ 185 w 340"/>
              <a:gd name="T9" fmla="*/ 41 h 363"/>
              <a:gd name="T10" fmla="*/ 110 w 340"/>
              <a:gd name="T11" fmla="*/ 37 h 363"/>
              <a:gd name="T12" fmla="*/ 43 w 340"/>
              <a:gd name="T13" fmla="*/ 69 h 363"/>
              <a:gd name="T14" fmla="*/ 21 w 340"/>
              <a:gd name="T15" fmla="*/ 151 h 363"/>
              <a:gd name="T16" fmla="*/ 14 w 340"/>
              <a:gd name="T17" fmla="*/ 195 h 363"/>
              <a:gd name="T18" fmla="*/ 57 w 340"/>
              <a:gd name="T19" fmla="*/ 304 h 363"/>
              <a:gd name="T20" fmla="*/ 151 w 340"/>
              <a:gd name="T21" fmla="*/ 363 h 363"/>
              <a:gd name="T22" fmla="*/ 228 w 340"/>
              <a:gd name="T23" fmla="*/ 358 h 363"/>
              <a:gd name="T24" fmla="*/ 265 w 340"/>
              <a:gd name="T25" fmla="*/ 316 h 363"/>
              <a:gd name="T26" fmla="*/ 339 w 340"/>
              <a:gd name="T27" fmla="*/ 260 h 363"/>
              <a:gd name="T28" fmla="*/ 211 w 340"/>
              <a:gd name="T29" fmla="*/ 186 h 363"/>
              <a:gd name="T30" fmla="*/ 235 w 340"/>
              <a:gd name="T31" fmla="*/ 211 h 363"/>
              <a:gd name="T32" fmla="*/ 328 w 340"/>
              <a:gd name="T33" fmla="*/ 161 h 363"/>
              <a:gd name="T34" fmla="*/ 307 w 340"/>
              <a:gd name="T35" fmla="*/ 161 h 363"/>
              <a:gd name="T36" fmla="*/ 297 w 340"/>
              <a:gd name="T37" fmla="*/ 72 h 363"/>
              <a:gd name="T38" fmla="*/ 245 w 340"/>
              <a:gd name="T39" fmla="*/ 72 h 363"/>
              <a:gd name="T40" fmla="*/ 212 w 340"/>
              <a:gd name="T41" fmla="*/ 38 h 363"/>
              <a:gd name="T42" fmla="*/ 212 w 340"/>
              <a:gd name="T43" fmla="*/ 58 h 363"/>
              <a:gd name="T44" fmla="*/ 212 w 340"/>
              <a:gd name="T45" fmla="*/ 38 h 363"/>
              <a:gd name="T46" fmla="*/ 155 w 340"/>
              <a:gd name="T47" fmla="*/ 118 h 363"/>
              <a:gd name="T48" fmla="*/ 122 w 340"/>
              <a:gd name="T49" fmla="*/ 37 h 363"/>
              <a:gd name="T50" fmla="*/ 173 w 340"/>
              <a:gd name="T51" fmla="*/ 40 h 363"/>
              <a:gd name="T52" fmla="*/ 122 w 340"/>
              <a:gd name="T53" fmla="*/ 37 h 363"/>
              <a:gd name="T54" fmla="*/ 106 w 340"/>
              <a:gd name="T55" fmla="*/ 106 h 363"/>
              <a:gd name="T56" fmla="*/ 18 w 340"/>
              <a:gd name="T57" fmla="*/ 107 h 363"/>
              <a:gd name="T58" fmla="*/ 69 w 340"/>
              <a:gd name="T59" fmla="*/ 107 h 363"/>
              <a:gd name="T60" fmla="*/ 18 w 340"/>
              <a:gd name="T61" fmla="*/ 107 h 363"/>
              <a:gd name="T62" fmla="*/ 22 w 340"/>
              <a:gd name="T63" fmla="*/ 163 h 363"/>
              <a:gd name="T64" fmla="*/ 15 w 340"/>
              <a:gd name="T65" fmla="*/ 180 h 363"/>
              <a:gd name="T66" fmla="*/ 47 w 340"/>
              <a:gd name="T67" fmla="*/ 290 h 363"/>
              <a:gd name="T68" fmla="*/ 57 w 340"/>
              <a:gd name="T69" fmla="*/ 241 h 363"/>
              <a:gd name="T70" fmla="*/ 99 w 340"/>
              <a:gd name="T71" fmla="*/ 203 h 363"/>
              <a:gd name="T72" fmla="*/ 120 w 340"/>
              <a:gd name="T73" fmla="*/ 183 h 363"/>
              <a:gd name="T74" fmla="*/ 139 w 340"/>
              <a:gd name="T75" fmla="*/ 254 h 363"/>
              <a:gd name="T76" fmla="*/ 118 w 340"/>
              <a:gd name="T77" fmla="*/ 275 h 363"/>
              <a:gd name="T78" fmla="*/ 141 w 340"/>
              <a:gd name="T79" fmla="*/ 341 h 363"/>
              <a:gd name="T80" fmla="*/ 158 w 340"/>
              <a:gd name="T81" fmla="*/ 349 h 363"/>
              <a:gd name="T82" fmla="*/ 188 w 340"/>
              <a:gd name="T83" fmla="*/ 228 h 363"/>
              <a:gd name="T84" fmla="*/ 177 w 340"/>
              <a:gd name="T85" fmla="*/ 240 h 363"/>
              <a:gd name="T86" fmla="*/ 202 w 340"/>
              <a:gd name="T87" fmla="*/ 320 h 363"/>
              <a:gd name="T88" fmla="*/ 253 w 340"/>
              <a:gd name="T89" fmla="*/ 325 h 363"/>
              <a:gd name="T90" fmla="*/ 295 w 340"/>
              <a:gd name="T91" fmla="*/ 284 h 363"/>
              <a:gd name="T92" fmla="*/ 317 w 340"/>
              <a:gd name="T93" fmla="*/ 24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363">
                <a:moveTo>
                  <a:pt x="320" y="227"/>
                </a:moveTo>
                <a:cubicBezTo>
                  <a:pt x="323" y="217"/>
                  <a:pt x="324" y="206"/>
                  <a:pt x="324" y="195"/>
                </a:cubicBezTo>
                <a:cubicBezTo>
                  <a:pt x="324" y="191"/>
                  <a:pt x="324" y="187"/>
                  <a:pt x="323" y="182"/>
                </a:cubicBezTo>
                <a:cubicBezTo>
                  <a:pt x="333" y="180"/>
                  <a:pt x="340" y="171"/>
                  <a:pt x="340" y="161"/>
                </a:cubicBezTo>
                <a:cubicBezTo>
                  <a:pt x="340" y="149"/>
                  <a:pt x="330" y="139"/>
                  <a:pt x="317" y="139"/>
                </a:cubicBezTo>
                <a:cubicBezTo>
                  <a:pt x="316" y="139"/>
                  <a:pt x="315" y="139"/>
                  <a:pt x="313" y="139"/>
                </a:cubicBezTo>
                <a:cubicBezTo>
                  <a:pt x="308" y="126"/>
                  <a:pt x="301" y="113"/>
                  <a:pt x="293" y="102"/>
                </a:cubicBezTo>
                <a:cubicBezTo>
                  <a:pt x="302" y="95"/>
                  <a:pt x="309" y="84"/>
                  <a:pt x="309" y="72"/>
                </a:cubicBezTo>
                <a:cubicBezTo>
                  <a:pt x="309" y="51"/>
                  <a:pt x="292" y="34"/>
                  <a:pt x="271" y="34"/>
                </a:cubicBezTo>
                <a:cubicBezTo>
                  <a:pt x="256" y="34"/>
                  <a:pt x="243" y="43"/>
                  <a:pt x="237" y="56"/>
                </a:cubicBezTo>
                <a:cubicBezTo>
                  <a:pt x="236" y="55"/>
                  <a:pt x="235" y="55"/>
                  <a:pt x="234" y="54"/>
                </a:cubicBezTo>
                <a:cubicBezTo>
                  <a:pt x="234" y="52"/>
                  <a:pt x="235" y="50"/>
                  <a:pt x="235" y="48"/>
                </a:cubicBezTo>
                <a:cubicBezTo>
                  <a:pt x="235" y="36"/>
                  <a:pt x="225" y="26"/>
                  <a:pt x="212" y="26"/>
                </a:cubicBezTo>
                <a:cubicBezTo>
                  <a:pt x="202" y="26"/>
                  <a:pt x="194" y="33"/>
                  <a:pt x="191" y="42"/>
                </a:cubicBezTo>
                <a:cubicBezTo>
                  <a:pt x="189" y="41"/>
                  <a:pt x="187" y="41"/>
                  <a:pt x="185" y="41"/>
                </a:cubicBezTo>
                <a:cubicBezTo>
                  <a:pt x="185" y="40"/>
                  <a:pt x="185" y="38"/>
                  <a:pt x="185" y="37"/>
                </a:cubicBezTo>
                <a:cubicBezTo>
                  <a:pt x="185" y="16"/>
                  <a:pt x="168" y="0"/>
                  <a:pt x="147" y="0"/>
                </a:cubicBezTo>
                <a:cubicBezTo>
                  <a:pt x="127" y="0"/>
                  <a:pt x="110" y="16"/>
                  <a:pt x="110" y="37"/>
                </a:cubicBezTo>
                <a:cubicBezTo>
                  <a:pt x="110" y="42"/>
                  <a:pt x="111" y="47"/>
                  <a:pt x="112" y="51"/>
                </a:cubicBezTo>
                <a:cubicBezTo>
                  <a:pt x="96" y="57"/>
                  <a:pt x="81" y="66"/>
                  <a:pt x="68" y="78"/>
                </a:cubicBezTo>
                <a:cubicBezTo>
                  <a:pt x="61" y="72"/>
                  <a:pt x="53" y="69"/>
                  <a:pt x="43" y="69"/>
                </a:cubicBezTo>
                <a:cubicBezTo>
                  <a:pt x="23" y="69"/>
                  <a:pt x="6" y="86"/>
                  <a:pt x="6" y="107"/>
                </a:cubicBezTo>
                <a:cubicBezTo>
                  <a:pt x="6" y="121"/>
                  <a:pt x="13" y="133"/>
                  <a:pt x="25" y="139"/>
                </a:cubicBezTo>
                <a:cubicBezTo>
                  <a:pt x="23" y="143"/>
                  <a:pt x="22" y="147"/>
                  <a:pt x="21" y="151"/>
                </a:cubicBezTo>
                <a:cubicBezTo>
                  <a:pt x="9" y="151"/>
                  <a:pt x="0" y="161"/>
                  <a:pt x="0" y="173"/>
                </a:cubicBezTo>
                <a:cubicBezTo>
                  <a:pt x="0" y="182"/>
                  <a:pt x="6" y="191"/>
                  <a:pt x="14" y="194"/>
                </a:cubicBezTo>
                <a:cubicBezTo>
                  <a:pt x="14" y="195"/>
                  <a:pt x="14" y="195"/>
                  <a:pt x="14" y="195"/>
                </a:cubicBezTo>
                <a:cubicBezTo>
                  <a:pt x="14" y="214"/>
                  <a:pt x="18" y="232"/>
                  <a:pt x="24" y="248"/>
                </a:cubicBezTo>
                <a:cubicBezTo>
                  <a:pt x="21" y="254"/>
                  <a:pt x="19" y="260"/>
                  <a:pt x="19" y="266"/>
                </a:cubicBezTo>
                <a:cubicBezTo>
                  <a:pt x="19" y="287"/>
                  <a:pt x="36" y="304"/>
                  <a:pt x="57" y="304"/>
                </a:cubicBezTo>
                <a:cubicBezTo>
                  <a:pt x="58" y="304"/>
                  <a:pt x="59" y="304"/>
                  <a:pt x="59" y="304"/>
                </a:cubicBezTo>
                <a:cubicBezTo>
                  <a:pt x="78" y="323"/>
                  <a:pt x="102" y="337"/>
                  <a:pt x="129" y="344"/>
                </a:cubicBezTo>
                <a:cubicBezTo>
                  <a:pt x="131" y="355"/>
                  <a:pt x="140" y="363"/>
                  <a:pt x="151" y="363"/>
                </a:cubicBezTo>
                <a:cubicBezTo>
                  <a:pt x="160" y="363"/>
                  <a:pt x="168" y="358"/>
                  <a:pt x="172" y="349"/>
                </a:cubicBezTo>
                <a:cubicBezTo>
                  <a:pt x="182" y="349"/>
                  <a:pt x="191" y="348"/>
                  <a:pt x="201" y="346"/>
                </a:cubicBezTo>
                <a:cubicBezTo>
                  <a:pt x="208" y="353"/>
                  <a:pt x="217" y="358"/>
                  <a:pt x="228" y="358"/>
                </a:cubicBezTo>
                <a:cubicBezTo>
                  <a:pt x="249" y="358"/>
                  <a:pt x="265" y="341"/>
                  <a:pt x="265" y="320"/>
                </a:cubicBezTo>
                <a:cubicBezTo>
                  <a:pt x="265" y="319"/>
                  <a:pt x="265" y="317"/>
                  <a:pt x="265" y="316"/>
                </a:cubicBezTo>
                <a:cubicBezTo>
                  <a:pt x="265" y="316"/>
                  <a:pt x="265" y="316"/>
                  <a:pt x="265" y="316"/>
                </a:cubicBezTo>
                <a:cubicBezTo>
                  <a:pt x="273" y="310"/>
                  <a:pt x="281" y="302"/>
                  <a:pt x="287" y="295"/>
                </a:cubicBezTo>
                <a:cubicBezTo>
                  <a:pt x="292" y="296"/>
                  <a:pt x="296" y="297"/>
                  <a:pt x="301" y="297"/>
                </a:cubicBezTo>
                <a:cubicBezTo>
                  <a:pt x="322" y="297"/>
                  <a:pt x="339" y="280"/>
                  <a:pt x="339" y="260"/>
                </a:cubicBezTo>
                <a:cubicBezTo>
                  <a:pt x="339" y="246"/>
                  <a:pt x="331" y="234"/>
                  <a:pt x="320" y="227"/>
                </a:cubicBezTo>
                <a:close/>
                <a:moveTo>
                  <a:pt x="235" y="211"/>
                </a:moveTo>
                <a:cubicBezTo>
                  <a:pt x="222" y="211"/>
                  <a:pt x="211" y="200"/>
                  <a:pt x="211" y="186"/>
                </a:cubicBezTo>
                <a:cubicBezTo>
                  <a:pt x="211" y="173"/>
                  <a:pt x="222" y="162"/>
                  <a:pt x="235" y="162"/>
                </a:cubicBezTo>
                <a:cubicBezTo>
                  <a:pt x="249" y="162"/>
                  <a:pt x="259" y="173"/>
                  <a:pt x="259" y="186"/>
                </a:cubicBezTo>
                <a:cubicBezTo>
                  <a:pt x="259" y="200"/>
                  <a:pt x="249" y="211"/>
                  <a:pt x="235" y="211"/>
                </a:cubicBezTo>
                <a:close/>
                <a:moveTo>
                  <a:pt x="317" y="151"/>
                </a:moveTo>
                <a:cubicBezTo>
                  <a:pt x="317" y="151"/>
                  <a:pt x="317" y="151"/>
                  <a:pt x="317" y="151"/>
                </a:cubicBezTo>
                <a:cubicBezTo>
                  <a:pt x="323" y="151"/>
                  <a:pt x="328" y="156"/>
                  <a:pt x="328" y="161"/>
                </a:cubicBezTo>
                <a:cubicBezTo>
                  <a:pt x="328" y="165"/>
                  <a:pt x="325" y="169"/>
                  <a:pt x="322" y="170"/>
                </a:cubicBezTo>
                <a:cubicBezTo>
                  <a:pt x="320" y="171"/>
                  <a:pt x="319" y="171"/>
                  <a:pt x="317" y="171"/>
                </a:cubicBezTo>
                <a:cubicBezTo>
                  <a:pt x="312" y="171"/>
                  <a:pt x="307" y="167"/>
                  <a:pt x="307" y="161"/>
                </a:cubicBezTo>
                <a:cubicBezTo>
                  <a:pt x="307" y="155"/>
                  <a:pt x="312" y="151"/>
                  <a:pt x="317" y="151"/>
                </a:cubicBezTo>
                <a:close/>
                <a:moveTo>
                  <a:pt x="271" y="46"/>
                </a:moveTo>
                <a:cubicBezTo>
                  <a:pt x="285" y="46"/>
                  <a:pt x="297" y="58"/>
                  <a:pt x="297" y="72"/>
                </a:cubicBezTo>
                <a:cubicBezTo>
                  <a:pt x="297" y="80"/>
                  <a:pt x="292" y="88"/>
                  <a:pt x="285" y="93"/>
                </a:cubicBezTo>
                <a:cubicBezTo>
                  <a:pt x="281" y="96"/>
                  <a:pt x="276" y="97"/>
                  <a:pt x="271" y="97"/>
                </a:cubicBezTo>
                <a:cubicBezTo>
                  <a:pt x="257" y="97"/>
                  <a:pt x="245" y="86"/>
                  <a:pt x="245" y="72"/>
                </a:cubicBezTo>
                <a:cubicBezTo>
                  <a:pt x="245" y="68"/>
                  <a:pt x="246" y="64"/>
                  <a:pt x="247" y="61"/>
                </a:cubicBezTo>
                <a:cubicBezTo>
                  <a:pt x="251" y="52"/>
                  <a:pt x="260" y="46"/>
                  <a:pt x="271" y="46"/>
                </a:cubicBezTo>
                <a:close/>
                <a:moveTo>
                  <a:pt x="212" y="38"/>
                </a:moveTo>
                <a:cubicBezTo>
                  <a:pt x="218" y="38"/>
                  <a:pt x="223" y="43"/>
                  <a:pt x="223" y="48"/>
                </a:cubicBezTo>
                <a:cubicBezTo>
                  <a:pt x="223" y="49"/>
                  <a:pt x="222" y="49"/>
                  <a:pt x="222" y="49"/>
                </a:cubicBezTo>
                <a:cubicBezTo>
                  <a:pt x="222" y="55"/>
                  <a:pt x="218" y="58"/>
                  <a:pt x="212" y="58"/>
                </a:cubicBezTo>
                <a:cubicBezTo>
                  <a:pt x="207" y="58"/>
                  <a:pt x="202" y="54"/>
                  <a:pt x="202" y="48"/>
                </a:cubicBezTo>
                <a:cubicBezTo>
                  <a:pt x="202" y="47"/>
                  <a:pt x="202" y="45"/>
                  <a:pt x="203" y="44"/>
                </a:cubicBezTo>
                <a:cubicBezTo>
                  <a:pt x="205" y="40"/>
                  <a:pt x="208" y="38"/>
                  <a:pt x="212" y="38"/>
                </a:cubicBezTo>
                <a:close/>
                <a:moveTo>
                  <a:pt x="203" y="118"/>
                </a:moveTo>
                <a:cubicBezTo>
                  <a:pt x="203" y="132"/>
                  <a:pt x="192" y="143"/>
                  <a:pt x="179" y="143"/>
                </a:cubicBezTo>
                <a:cubicBezTo>
                  <a:pt x="166" y="143"/>
                  <a:pt x="155" y="132"/>
                  <a:pt x="155" y="118"/>
                </a:cubicBezTo>
                <a:cubicBezTo>
                  <a:pt x="155" y="105"/>
                  <a:pt x="166" y="94"/>
                  <a:pt x="179" y="94"/>
                </a:cubicBezTo>
                <a:cubicBezTo>
                  <a:pt x="192" y="94"/>
                  <a:pt x="203" y="105"/>
                  <a:pt x="203" y="118"/>
                </a:cubicBezTo>
                <a:close/>
                <a:moveTo>
                  <a:pt x="122" y="37"/>
                </a:moveTo>
                <a:cubicBezTo>
                  <a:pt x="122" y="23"/>
                  <a:pt x="133" y="12"/>
                  <a:pt x="147" y="12"/>
                </a:cubicBezTo>
                <a:cubicBezTo>
                  <a:pt x="162" y="12"/>
                  <a:pt x="173" y="23"/>
                  <a:pt x="173" y="37"/>
                </a:cubicBezTo>
                <a:cubicBezTo>
                  <a:pt x="173" y="38"/>
                  <a:pt x="173" y="39"/>
                  <a:pt x="173" y="40"/>
                </a:cubicBezTo>
                <a:cubicBezTo>
                  <a:pt x="171" y="53"/>
                  <a:pt x="161" y="63"/>
                  <a:pt x="147" y="63"/>
                </a:cubicBezTo>
                <a:cubicBezTo>
                  <a:pt x="137" y="63"/>
                  <a:pt x="127" y="56"/>
                  <a:pt x="124" y="47"/>
                </a:cubicBezTo>
                <a:cubicBezTo>
                  <a:pt x="122" y="44"/>
                  <a:pt x="122" y="41"/>
                  <a:pt x="122" y="37"/>
                </a:cubicBezTo>
                <a:close/>
                <a:moveTo>
                  <a:pt x="106" y="79"/>
                </a:moveTo>
                <a:cubicBezTo>
                  <a:pt x="114" y="79"/>
                  <a:pt x="120" y="85"/>
                  <a:pt x="120" y="92"/>
                </a:cubicBezTo>
                <a:cubicBezTo>
                  <a:pt x="120" y="100"/>
                  <a:pt x="114" y="106"/>
                  <a:pt x="106" y="106"/>
                </a:cubicBezTo>
                <a:cubicBezTo>
                  <a:pt x="99" y="106"/>
                  <a:pt x="93" y="100"/>
                  <a:pt x="93" y="92"/>
                </a:cubicBezTo>
                <a:cubicBezTo>
                  <a:pt x="93" y="85"/>
                  <a:pt x="99" y="79"/>
                  <a:pt x="106" y="79"/>
                </a:cubicBezTo>
                <a:close/>
                <a:moveTo>
                  <a:pt x="18" y="107"/>
                </a:moveTo>
                <a:cubicBezTo>
                  <a:pt x="18" y="93"/>
                  <a:pt x="29" y="81"/>
                  <a:pt x="43" y="81"/>
                </a:cubicBezTo>
                <a:cubicBezTo>
                  <a:pt x="49" y="81"/>
                  <a:pt x="54" y="83"/>
                  <a:pt x="59" y="86"/>
                </a:cubicBezTo>
                <a:cubicBezTo>
                  <a:pt x="65" y="91"/>
                  <a:pt x="69" y="98"/>
                  <a:pt x="69" y="107"/>
                </a:cubicBezTo>
                <a:cubicBezTo>
                  <a:pt x="69" y="121"/>
                  <a:pt x="57" y="132"/>
                  <a:pt x="43" y="132"/>
                </a:cubicBezTo>
                <a:cubicBezTo>
                  <a:pt x="38" y="132"/>
                  <a:pt x="33" y="131"/>
                  <a:pt x="29" y="128"/>
                </a:cubicBezTo>
                <a:cubicBezTo>
                  <a:pt x="22" y="124"/>
                  <a:pt x="18" y="116"/>
                  <a:pt x="18" y="107"/>
                </a:cubicBezTo>
                <a:close/>
                <a:moveTo>
                  <a:pt x="12" y="173"/>
                </a:moveTo>
                <a:cubicBezTo>
                  <a:pt x="12" y="169"/>
                  <a:pt x="14" y="165"/>
                  <a:pt x="17" y="164"/>
                </a:cubicBezTo>
                <a:cubicBezTo>
                  <a:pt x="19" y="163"/>
                  <a:pt x="20" y="163"/>
                  <a:pt x="22" y="163"/>
                </a:cubicBezTo>
                <a:cubicBezTo>
                  <a:pt x="27" y="163"/>
                  <a:pt x="32" y="167"/>
                  <a:pt x="32" y="173"/>
                </a:cubicBezTo>
                <a:cubicBezTo>
                  <a:pt x="32" y="178"/>
                  <a:pt x="27" y="183"/>
                  <a:pt x="22" y="183"/>
                </a:cubicBezTo>
                <a:cubicBezTo>
                  <a:pt x="19" y="183"/>
                  <a:pt x="17" y="182"/>
                  <a:pt x="15" y="180"/>
                </a:cubicBezTo>
                <a:cubicBezTo>
                  <a:pt x="13" y="179"/>
                  <a:pt x="12" y="176"/>
                  <a:pt x="12" y="173"/>
                </a:cubicBezTo>
                <a:close/>
                <a:moveTo>
                  <a:pt x="57" y="292"/>
                </a:moveTo>
                <a:cubicBezTo>
                  <a:pt x="53" y="292"/>
                  <a:pt x="50" y="291"/>
                  <a:pt x="47" y="290"/>
                </a:cubicBezTo>
                <a:cubicBezTo>
                  <a:pt x="38" y="286"/>
                  <a:pt x="31" y="277"/>
                  <a:pt x="31" y="266"/>
                </a:cubicBezTo>
                <a:cubicBezTo>
                  <a:pt x="31" y="266"/>
                  <a:pt x="31" y="266"/>
                  <a:pt x="31" y="265"/>
                </a:cubicBezTo>
                <a:cubicBezTo>
                  <a:pt x="32" y="252"/>
                  <a:pt x="43" y="241"/>
                  <a:pt x="57" y="241"/>
                </a:cubicBezTo>
                <a:cubicBezTo>
                  <a:pt x="71" y="241"/>
                  <a:pt x="82" y="252"/>
                  <a:pt x="82" y="266"/>
                </a:cubicBezTo>
                <a:cubicBezTo>
                  <a:pt x="82" y="281"/>
                  <a:pt x="71" y="292"/>
                  <a:pt x="57" y="292"/>
                </a:cubicBezTo>
                <a:close/>
                <a:moveTo>
                  <a:pt x="99" y="203"/>
                </a:moveTo>
                <a:cubicBezTo>
                  <a:pt x="88" y="203"/>
                  <a:pt x="79" y="194"/>
                  <a:pt x="79" y="183"/>
                </a:cubicBezTo>
                <a:cubicBezTo>
                  <a:pt x="79" y="171"/>
                  <a:pt x="88" y="162"/>
                  <a:pt x="99" y="162"/>
                </a:cubicBezTo>
                <a:cubicBezTo>
                  <a:pt x="111" y="162"/>
                  <a:pt x="120" y="171"/>
                  <a:pt x="120" y="183"/>
                </a:cubicBezTo>
                <a:cubicBezTo>
                  <a:pt x="120" y="194"/>
                  <a:pt x="111" y="203"/>
                  <a:pt x="99" y="203"/>
                </a:cubicBezTo>
                <a:close/>
                <a:moveTo>
                  <a:pt x="118" y="275"/>
                </a:moveTo>
                <a:cubicBezTo>
                  <a:pt x="118" y="263"/>
                  <a:pt x="127" y="254"/>
                  <a:pt x="139" y="254"/>
                </a:cubicBezTo>
                <a:cubicBezTo>
                  <a:pt x="150" y="254"/>
                  <a:pt x="160" y="263"/>
                  <a:pt x="160" y="275"/>
                </a:cubicBezTo>
                <a:cubicBezTo>
                  <a:pt x="160" y="286"/>
                  <a:pt x="150" y="296"/>
                  <a:pt x="139" y="296"/>
                </a:cubicBezTo>
                <a:cubicBezTo>
                  <a:pt x="127" y="296"/>
                  <a:pt x="118" y="286"/>
                  <a:pt x="118" y="275"/>
                </a:cubicBezTo>
                <a:close/>
                <a:moveTo>
                  <a:pt x="151" y="351"/>
                </a:moveTo>
                <a:cubicBezTo>
                  <a:pt x="148" y="351"/>
                  <a:pt x="145" y="350"/>
                  <a:pt x="143" y="347"/>
                </a:cubicBezTo>
                <a:cubicBezTo>
                  <a:pt x="142" y="346"/>
                  <a:pt x="141" y="343"/>
                  <a:pt x="141" y="341"/>
                </a:cubicBezTo>
                <a:cubicBezTo>
                  <a:pt x="141" y="336"/>
                  <a:pt x="145" y="331"/>
                  <a:pt x="151" y="331"/>
                </a:cubicBezTo>
                <a:cubicBezTo>
                  <a:pt x="157" y="331"/>
                  <a:pt x="161" y="336"/>
                  <a:pt x="161" y="341"/>
                </a:cubicBezTo>
                <a:cubicBezTo>
                  <a:pt x="161" y="344"/>
                  <a:pt x="160" y="347"/>
                  <a:pt x="158" y="349"/>
                </a:cubicBezTo>
                <a:cubicBezTo>
                  <a:pt x="156" y="351"/>
                  <a:pt x="154" y="351"/>
                  <a:pt x="151" y="351"/>
                </a:cubicBezTo>
                <a:close/>
                <a:moveTo>
                  <a:pt x="177" y="240"/>
                </a:moveTo>
                <a:cubicBezTo>
                  <a:pt x="177" y="233"/>
                  <a:pt x="182" y="228"/>
                  <a:pt x="188" y="228"/>
                </a:cubicBezTo>
                <a:cubicBezTo>
                  <a:pt x="195" y="228"/>
                  <a:pt x="200" y="233"/>
                  <a:pt x="200" y="240"/>
                </a:cubicBezTo>
                <a:cubicBezTo>
                  <a:pt x="200" y="246"/>
                  <a:pt x="195" y="251"/>
                  <a:pt x="188" y="251"/>
                </a:cubicBezTo>
                <a:cubicBezTo>
                  <a:pt x="182" y="251"/>
                  <a:pt x="177" y="246"/>
                  <a:pt x="177" y="240"/>
                </a:cubicBezTo>
                <a:close/>
                <a:moveTo>
                  <a:pt x="228" y="346"/>
                </a:moveTo>
                <a:cubicBezTo>
                  <a:pt x="223" y="346"/>
                  <a:pt x="219" y="344"/>
                  <a:pt x="215" y="342"/>
                </a:cubicBezTo>
                <a:cubicBezTo>
                  <a:pt x="208" y="338"/>
                  <a:pt x="202" y="330"/>
                  <a:pt x="202" y="320"/>
                </a:cubicBezTo>
                <a:cubicBezTo>
                  <a:pt x="202" y="306"/>
                  <a:pt x="214" y="294"/>
                  <a:pt x="228" y="294"/>
                </a:cubicBezTo>
                <a:cubicBezTo>
                  <a:pt x="242" y="294"/>
                  <a:pt x="253" y="306"/>
                  <a:pt x="253" y="320"/>
                </a:cubicBezTo>
                <a:cubicBezTo>
                  <a:pt x="253" y="322"/>
                  <a:pt x="253" y="323"/>
                  <a:pt x="253" y="325"/>
                </a:cubicBezTo>
                <a:cubicBezTo>
                  <a:pt x="251" y="337"/>
                  <a:pt x="240" y="346"/>
                  <a:pt x="228" y="346"/>
                </a:cubicBezTo>
                <a:close/>
                <a:moveTo>
                  <a:pt x="301" y="285"/>
                </a:moveTo>
                <a:cubicBezTo>
                  <a:pt x="299" y="285"/>
                  <a:pt x="297" y="285"/>
                  <a:pt x="295" y="284"/>
                </a:cubicBezTo>
                <a:cubicBezTo>
                  <a:pt x="284" y="282"/>
                  <a:pt x="275" y="272"/>
                  <a:pt x="275" y="260"/>
                </a:cubicBezTo>
                <a:cubicBezTo>
                  <a:pt x="275" y="245"/>
                  <a:pt x="287" y="234"/>
                  <a:pt x="301" y="234"/>
                </a:cubicBezTo>
                <a:cubicBezTo>
                  <a:pt x="307" y="234"/>
                  <a:pt x="313" y="236"/>
                  <a:pt x="317" y="240"/>
                </a:cubicBezTo>
                <a:cubicBezTo>
                  <a:pt x="323" y="244"/>
                  <a:pt x="327" y="251"/>
                  <a:pt x="327" y="260"/>
                </a:cubicBezTo>
                <a:cubicBezTo>
                  <a:pt x="327" y="274"/>
                  <a:pt x="315" y="285"/>
                  <a:pt x="301" y="2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2" name="Group 71"/>
          <p:cNvGrpSpPr/>
          <p:nvPr userDrawn="1"/>
        </p:nvGrpSpPr>
        <p:grpSpPr>
          <a:xfrm>
            <a:off x="2784899" y="1016126"/>
            <a:ext cx="1304813" cy="1311659"/>
            <a:chOff x="2782826" y="1014022"/>
            <a:chExt cx="1304813" cy="1311659"/>
          </a:xfrm>
        </p:grpSpPr>
        <p:sp>
          <p:nvSpPr>
            <p:cNvPr id="69" name="Freeform 8"/>
            <p:cNvSpPr>
              <a:spLocks noEditPoints="1"/>
            </p:cNvSpPr>
            <p:nvPr userDrawn="1"/>
          </p:nvSpPr>
          <p:spPr bwMode="auto">
            <a:xfrm>
              <a:off x="2782826" y="1014022"/>
              <a:ext cx="1304813" cy="1311659"/>
            </a:xfrm>
            <a:custGeom>
              <a:avLst/>
              <a:gdLst>
                <a:gd name="T0" fmla="*/ 202 w 403"/>
                <a:gd name="T1" fmla="*/ 0 h 403"/>
                <a:gd name="T2" fmla="*/ 0 w 403"/>
                <a:gd name="T3" fmla="*/ 202 h 403"/>
                <a:gd name="T4" fmla="*/ 202 w 403"/>
                <a:gd name="T5" fmla="*/ 403 h 403"/>
                <a:gd name="T6" fmla="*/ 403 w 403"/>
                <a:gd name="T7" fmla="*/ 202 h 403"/>
                <a:gd name="T8" fmla="*/ 202 w 403"/>
                <a:gd name="T9" fmla="*/ 0 h 403"/>
                <a:gd name="T10" fmla="*/ 330 w 403"/>
                <a:gd name="T11" fmla="*/ 319 h 403"/>
                <a:gd name="T12" fmla="*/ 312 w 403"/>
                <a:gd name="T13" fmla="*/ 301 h 403"/>
                <a:gd name="T14" fmla="*/ 301 w 403"/>
                <a:gd name="T15" fmla="*/ 301 h 403"/>
                <a:gd name="T16" fmla="*/ 301 w 403"/>
                <a:gd name="T17" fmla="*/ 312 h 403"/>
                <a:gd name="T18" fmla="*/ 318 w 403"/>
                <a:gd name="T19" fmla="*/ 330 h 403"/>
                <a:gd name="T20" fmla="*/ 210 w 403"/>
                <a:gd name="T21" fmla="*/ 375 h 403"/>
                <a:gd name="T22" fmla="*/ 210 w 403"/>
                <a:gd name="T23" fmla="*/ 350 h 403"/>
                <a:gd name="T24" fmla="*/ 202 w 403"/>
                <a:gd name="T25" fmla="*/ 342 h 403"/>
                <a:gd name="T26" fmla="*/ 194 w 403"/>
                <a:gd name="T27" fmla="*/ 350 h 403"/>
                <a:gd name="T28" fmla="*/ 194 w 403"/>
                <a:gd name="T29" fmla="*/ 375 h 403"/>
                <a:gd name="T30" fmla="*/ 85 w 403"/>
                <a:gd name="T31" fmla="*/ 330 h 403"/>
                <a:gd name="T32" fmla="*/ 102 w 403"/>
                <a:gd name="T33" fmla="*/ 312 h 403"/>
                <a:gd name="T34" fmla="*/ 102 w 403"/>
                <a:gd name="T35" fmla="*/ 301 h 403"/>
                <a:gd name="T36" fmla="*/ 91 w 403"/>
                <a:gd name="T37" fmla="*/ 301 h 403"/>
                <a:gd name="T38" fmla="*/ 73 w 403"/>
                <a:gd name="T39" fmla="*/ 319 h 403"/>
                <a:gd name="T40" fmla="*/ 28 w 403"/>
                <a:gd name="T41" fmla="*/ 210 h 403"/>
                <a:gd name="T42" fmla="*/ 53 w 403"/>
                <a:gd name="T43" fmla="*/ 210 h 403"/>
                <a:gd name="T44" fmla="*/ 61 w 403"/>
                <a:gd name="T45" fmla="*/ 202 h 403"/>
                <a:gd name="T46" fmla="*/ 53 w 403"/>
                <a:gd name="T47" fmla="*/ 194 h 403"/>
                <a:gd name="T48" fmla="*/ 28 w 403"/>
                <a:gd name="T49" fmla="*/ 194 h 403"/>
                <a:gd name="T50" fmla="*/ 73 w 403"/>
                <a:gd name="T51" fmla="*/ 85 h 403"/>
                <a:gd name="T52" fmla="*/ 91 w 403"/>
                <a:gd name="T53" fmla="*/ 103 h 403"/>
                <a:gd name="T54" fmla="*/ 97 w 403"/>
                <a:gd name="T55" fmla="*/ 105 h 403"/>
                <a:gd name="T56" fmla="*/ 102 w 403"/>
                <a:gd name="T57" fmla="*/ 103 h 403"/>
                <a:gd name="T58" fmla="*/ 102 w 403"/>
                <a:gd name="T59" fmla="*/ 91 h 403"/>
                <a:gd name="T60" fmla="*/ 85 w 403"/>
                <a:gd name="T61" fmla="*/ 74 h 403"/>
                <a:gd name="T62" fmla="*/ 194 w 403"/>
                <a:gd name="T63" fmla="*/ 28 h 403"/>
                <a:gd name="T64" fmla="*/ 194 w 403"/>
                <a:gd name="T65" fmla="*/ 54 h 403"/>
                <a:gd name="T66" fmla="*/ 202 w 403"/>
                <a:gd name="T67" fmla="*/ 62 h 403"/>
                <a:gd name="T68" fmla="*/ 210 w 403"/>
                <a:gd name="T69" fmla="*/ 54 h 403"/>
                <a:gd name="T70" fmla="*/ 210 w 403"/>
                <a:gd name="T71" fmla="*/ 28 h 403"/>
                <a:gd name="T72" fmla="*/ 318 w 403"/>
                <a:gd name="T73" fmla="*/ 74 h 403"/>
                <a:gd name="T74" fmla="*/ 301 w 403"/>
                <a:gd name="T75" fmla="*/ 91 h 403"/>
                <a:gd name="T76" fmla="*/ 301 w 403"/>
                <a:gd name="T77" fmla="*/ 103 h 403"/>
                <a:gd name="T78" fmla="*/ 306 w 403"/>
                <a:gd name="T79" fmla="*/ 105 h 403"/>
                <a:gd name="T80" fmla="*/ 312 w 403"/>
                <a:gd name="T81" fmla="*/ 103 h 403"/>
                <a:gd name="T82" fmla="*/ 330 w 403"/>
                <a:gd name="T83" fmla="*/ 85 h 403"/>
                <a:gd name="T84" fmla="*/ 375 w 403"/>
                <a:gd name="T85" fmla="*/ 194 h 403"/>
                <a:gd name="T86" fmla="*/ 350 w 403"/>
                <a:gd name="T87" fmla="*/ 194 h 403"/>
                <a:gd name="T88" fmla="*/ 342 w 403"/>
                <a:gd name="T89" fmla="*/ 202 h 403"/>
                <a:gd name="T90" fmla="*/ 350 w 403"/>
                <a:gd name="T91" fmla="*/ 210 h 403"/>
                <a:gd name="T92" fmla="*/ 375 w 403"/>
                <a:gd name="T93" fmla="*/ 210 h 403"/>
                <a:gd name="T94" fmla="*/ 330 w 403"/>
                <a:gd name="T95" fmla="*/ 319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3" h="403">
                  <a:moveTo>
                    <a:pt x="202" y="0"/>
                  </a:moveTo>
                  <a:cubicBezTo>
                    <a:pt x="90" y="0"/>
                    <a:pt x="0" y="91"/>
                    <a:pt x="0" y="202"/>
                  </a:cubicBezTo>
                  <a:cubicBezTo>
                    <a:pt x="0" y="313"/>
                    <a:pt x="90" y="403"/>
                    <a:pt x="202" y="403"/>
                  </a:cubicBezTo>
                  <a:cubicBezTo>
                    <a:pt x="313" y="403"/>
                    <a:pt x="403" y="313"/>
                    <a:pt x="403" y="202"/>
                  </a:cubicBezTo>
                  <a:cubicBezTo>
                    <a:pt x="403" y="91"/>
                    <a:pt x="313" y="0"/>
                    <a:pt x="202" y="0"/>
                  </a:cubicBezTo>
                  <a:close/>
                  <a:moveTo>
                    <a:pt x="330" y="319"/>
                  </a:moveTo>
                  <a:cubicBezTo>
                    <a:pt x="312" y="301"/>
                    <a:pt x="312" y="301"/>
                    <a:pt x="312" y="301"/>
                  </a:cubicBezTo>
                  <a:cubicBezTo>
                    <a:pt x="309" y="298"/>
                    <a:pt x="304" y="298"/>
                    <a:pt x="301" y="301"/>
                  </a:cubicBezTo>
                  <a:cubicBezTo>
                    <a:pt x="297" y="304"/>
                    <a:pt x="297" y="309"/>
                    <a:pt x="301" y="312"/>
                  </a:cubicBezTo>
                  <a:cubicBezTo>
                    <a:pt x="318" y="330"/>
                    <a:pt x="318" y="330"/>
                    <a:pt x="318" y="330"/>
                  </a:cubicBezTo>
                  <a:cubicBezTo>
                    <a:pt x="289" y="356"/>
                    <a:pt x="251" y="373"/>
                    <a:pt x="210" y="375"/>
                  </a:cubicBezTo>
                  <a:cubicBezTo>
                    <a:pt x="210" y="350"/>
                    <a:pt x="210" y="350"/>
                    <a:pt x="210" y="350"/>
                  </a:cubicBezTo>
                  <a:cubicBezTo>
                    <a:pt x="210" y="345"/>
                    <a:pt x="206" y="342"/>
                    <a:pt x="202" y="342"/>
                  </a:cubicBezTo>
                  <a:cubicBezTo>
                    <a:pt x="197" y="342"/>
                    <a:pt x="194" y="345"/>
                    <a:pt x="194" y="350"/>
                  </a:cubicBezTo>
                  <a:cubicBezTo>
                    <a:pt x="194" y="375"/>
                    <a:pt x="194" y="375"/>
                    <a:pt x="194" y="375"/>
                  </a:cubicBezTo>
                  <a:cubicBezTo>
                    <a:pt x="152" y="373"/>
                    <a:pt x="114" y="356"/>
                    <a:pt x="85" y="330"/>
                  </a:cubicBezTo>
                  <a:cubicBezTo>
                    <a:pt x="102" y="312"/>
                    <a:pt x="102" y="312"/>
                    <a:pt x="102" y="312"/>
                  </a:cubicBezTo>
                  <a:cubicBezTo>
                    <a:pt x="106" y="309"/>
                    <a:pt x="106" y="304"/>
                    <a:pt x="102" y="301"/>
                  </a:cubicBezTo>
                  <a:cubicBezTo>
                    <a:pt x="99" y="298"/>
                    <a:pt x="94" y="298"/>
                    <a:pt x="91" y="301"/>
                  </a:cubicBezTo>
                  <a:cubicBezTo>
                    <a:pt x="73" y="319"/>
                    <a:pt x="73" y="319"/>
                    <a:pt x="73" y="319"/>
                  </a:cubicBezTo>
                  <a:cubicBezTo>
                    <a:pt x="47" y="290"/>
                    <a:pt x="30" y="252"/>
                    <a:pt x="28" y="210"/>
                  </a:cubicBezTo>
                  <a:cubicBezTo>
                    <a:pt x="53" y="210"/>
                    <a:pt x="53" y="210"/>
                    <a:pt x="53" y="210"/>
                  </a:cubicBezTo>
                  <a:cubicBezTo>
                    <a:pt x="58" y="210"/>
                    <a:pt x="61" y="206"/>
                    <a:pt x="61" y="202"/>
                  </a:cubicBezTo>
                  <a:cubicBezTo>
                    <a:pt x="61" y="197"/>
                    <a:pt x="58" y="194"/>
                    <a:pt x="53" y="194"/>
                  </a:cubicBezTo>
                  <a:cubicBezTo>
                    <a:pt x="28" y="194"/>
                    <a:pt x="28" y="194"/>
                    <a:pt x="28" y="194"/>
                  </a:cubicBezTo>
                  <a:cubicBezTo>
                    <a:pt x="30" y="152"/>
                    <a:pt x="47" y="114"/>
                    <a:pt x="73" y="85"/>
                  </a:cubicBezTo>
                  <a:cubicBezTo>
                    <a:pt x="91" y="103"/>
                    <a:pt x="91" y="103"/>
                    <a:pt x="91" y="103"/>
                  </a:cubicBezTo>
                  <a:cubicBezTo>
                    <a:pt x="93" y="104"/>
                    <a:pt x="95" y="105"/>
                    <a:pt x="97" y="105"/>
                  </a:cubicBezTo>
                  <a:cubicBezTo>
                    <a:pt x="99" y="105"/>
                    <a:pt x="101" y="104"/>
                    <a:pt x="102" y="103"/>
                  </a:cubicBezTo>
                  <a:cubicBezTo>
                    <a:pt x="106" y="100"/>
                    <a:pt x="106" y="95"/>
                    <a:pt x="102" y="91"/>
                  </a:cubicBezTo>
                  <a:cubicBezTo>
                    <a:pt x="85" y="74"/>
                    <a:pt x="85" y="74"/>
                    <a:pt x="85" y="74"/>
                  </a:cubicBezTo>
                  <a:cubicBezTo>
                    <a:pt x="114" y="47"/>
                    <a:pt x="152" y="30"/>
                    <a:pt x="194" y="28"/>
                  </a:cubicBezTo>
                  <a:cubicBezTo>
                    <a:pt x="194" y="54"/>
                    <a:pt x="194" y="54"/>
                    <a:pt x="194" y="54"/>
                  </a:cubicBezTo>
                  <a:cubicBezTo>
                    <a:pt x="194" y="58"/>
                    <a:pt x="197" y="62"/>
                    <a:pt x="202" y="62"/>
                  </a:cubicBezTo>
                  <a:cubicBezTo>
                    <a:pt x="206" y="62"/>
                    <a:pt x="210" y="58"/>
                    <a:pt x="210" y="54"/>
                  </a:cubicBezTo>
                  <a:cubicBezTo>
                    <a:pt x="210" y="28"/>
                    <a:pt x="210" y="28"/>
                    <a:pt x="210" y="28"/>
                  </a:cubicBezTo>
                  <a:cubicBezTo>
                    <a:pt x="251" y="30"/>
                    <a:pt x="289" y="47"/>
                    <a:pt x="318" y="74"/>
                  </a:cubicBezTo>
                  <a:cubicBezTo>
                    <a:pt x="301" y="91"/>
                    <a:pt x="301" y="91"/>
                    <a:pt x="301" y="91"/>
                  </a:cubicBezTo>
                  <a:cubicBezTo>
                    <a:pt x="297" y="95"/>
                    <a:pt x="297" y="100"/>
                    <a:pt x="301" y="103"/>
                  </a:cubicBezTo>
                  <a:cubicBezTo>
                    <a:pt x="302" y="104"/>
                    <a:pt x="304" y="105"/>
                    <a:pt x="306" y="105"/>
                  </a:cubicBezTo>
                  <a:cubicBezTo>
                    <a:pt x="308" y="105"/>
                    <a:pt x="310" y="104"/>
                    <a:pt x="312" y="103"/>
                  </a:cubicBezTo>
                  <a:cubicBezTo>
                    <a:pt x="330" y="85"/>
                    <a:pt x="330" y="85"/>
                    <a:pt x="330" y="85"/>
                  </a:cubicBezTo>
                  <a:cubicBezTo>
                    <a:pt x="356" y="114"/>
                    <a:pt x="373" y="152"/>
                    <a:pt x="375" y="194"/>
                  </a:cubicBezTo>
                  <a:cubicBezTo>
                    <a:pt x="350" y="194"/>
                    <a:pt x="350" y="194"/>
                    <a:pt x="350" y="194"/>
                  </a:cubicBezTo>
                  <a:cubicBezTo>
                    <a:pt x="345" y="194"/>
                    <a:pt x="342" y="197"/>
                    <a:pt x="342" y="202"/>
                  </a:cubicBezTo>
                  <a:cubicBezTo>
                    <a:pt x="342" y="206"/>
                    <a:pt x="345" y="210"/>
                    <a:pt x="350" y="210"/>
                  </a:cubicBezTo>
                  <a:cubicBezTo>
                    <a:pt x="375" y="210"/>
                    <a:pt x="375" y="210"/>
                    <a:pt x="375" y="210"/>
                  </a:cubicBezTo>
                  <a:cubicBezTo>
                    <a:pt x="373" y="252"/>
                    <a:pt x="356" y="290"/>
                    <a:pt x="330" y="3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
            <p:cNvSpPr>
              <a:spLocks noEditPoints="1"/>
            </p:cNvSpPr>
            <p:nvPr userDrawn="1"/>
          </p:nvSpPr>
          <p:spPr bwMode="auto">
            <a:xfrm>
              <a:off x="3333229" y="1228982"/>
              <a:ext cx="301216" cy="487422"/>
            </a:xfrm>
            <a:custGeom>
              <a:avLst/>
              <a:gdLst>
                <a:gd name="T0" fmla="*/ 18 w 93"/>
                <a:gd name="T1" fmla="*/ 144 h 150"/>
                <a:gd name="T2" fmla="*/ 53 w 93"/>
                <a:gd name="T3" fmla="*/ 133 h 150"/>
                <a:gd name="T4" fmla="*/ 93 w 93"/>
                <a:gd name="T5" fmla="*/ 0 h 150"/>
                <a:gd name="T6" fmla="*/ 7 w 93"/>
                <a:gd name="T7" fmla="*/ 109 h 150"/>
                <a:gd name="T8" fmla="*/ 18 w 93"/>
                <a:gd name="T9" fmla="*/ 144 h 150"/>
                <a:gd name="T10" fmla="*/ 14 w 93"/>
                <a:gd name="T11" fmla="*/ 112 h 150"/>
                <a:gd name="T12" fmla="*/ 38 w 93"/>
                <a:gd name="T13" fmla="*/ 105 h 150"/>
                <a:gd name="T14" fmla="*/ 46 w 93"/>
                <a:gd name="T15" fmla="*/ 129 h 150"/>
                <a:gd name="T16" fmla="*/ 21 w 93"/>
                <a:gd name="T17" fmla="*/ 137 h 150"/>
                <a:gd name="T18" fmla="*/ 14 w 93"/>
                <a:gd name="T19" fmla="*/ 11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0">
                  <a:moveTo>
                    <a:pt x="18" y="144"/>
                  </a:moveTo>
                  <a:cubicBezTo>
                    <a:pt x="30" y="150"/>
                    <a:pt x="46" y="146"/>
                    <a:pt x="53" y="133"/>
                  </a:cubicBezTo>
                  <a:cubicBezTo>
                    <a:pt x="59" y="120"/>
                    <a:pt x="93" y="0"/>
                    <a:pt x="93" y="0"/>
                  </a:cubicBezTo>
                  <a:cubicBezTo>
                    <a:pt x="93" y="0"/>
                    <a:pt x="13" y="96"/>
                    <a:pt x="7" y="109"/>
                  </a:cubicBezTo>
                  <a:cubicBezTo>
                    <a:pt x="0" y="121"/>
                    <a:pt x="5" y="137"/>
                    <a:pt x="18" y="144"/>
                  </a:cubicBezTo>
                  <a:close/>
                  <a:moveTo>
                    <a:pt x="14" y="112"/>
                  </a:moveTo>
                  <a:cubicBezTo>
                    <a:pt x="18" y="103"/>
                    <a:pt x="29" y="100"/>
                    <a:pt x="38" y="105"/>
                  </a:cubicBezTo>
                  <a:cubicBezTo>
                    <a:pt x="47" y="109"/>
                    <a:pt x="50" y="120"/>
                    <a:pt x="46" y="129"/>
                  </a:cubicBezTo>
                  <a:cubicBezTo>
                    <a:pt x="41" y="138"/>
                    <a:pt x="30" y="142"/>
                    <a:pt x="21" y="137"/>
                  </a:cubicBezTo>
                  <a:cubicBezTo>
                    <a:pt x="12" y="132"/>
                    <a:pt x="9" y="121"/>
                    <a:pt x="14" y="1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1" name="Freeform 10"/>
          <p:cNvSpPr>
            <a:spLocks noEditPoints="1"/>
          </p:cNvSpPr>
          <p:nvPr userDrawn="1"/>
        </p:nvSpPr>
        <p:spPr bwMode="auto">
          <a:xfrm>
            <a:off x="584652" y="1086638"/>
            <a:ext cx="1166527" cy="1170635"/>
          </a:xfrm>
          <a:custGeom>
            <a:avLst/>
            <a:gdLst>
              <a:gd name="T0" fmla="*/ 76 w 360"/>
              <a:gd name="T1" fmla="*/ 163 h 360"/>
              <a:gd name="T2" fmla="*/ 46 w 360"/>
              <a:gd name="T3" fmla="*/ 145 h 360"/>
              <a:gd name="T4" fmla="*/ 35 w 360"/>
              <a:gd name="T5" fmla="*/ 121 h 360"/>
              <a:gd name="T6" fmla="*/ 52 w 360"/>
              <a:gd name="T7" fmla="*/ 82 h 360"/>
              <a:gd name="T8" fmla="*/ 73 w 360"/>
              <a:gd name="T9" fmla="*/ 65 h 360"/>
              <a:gd name="T10" fmla="*/ 105 w 360"/>
              <a:gd name="T11" fmla="*/ 54 h 360"/>
              <a:gd name="T12" fmla="*/ 130 w 360"/>
              <a:gd name="T13" fmla="*/ 46 h 360"/>
              <a:gd name="T14" fmla="*/ 144 w 360"/>
              <a:gd name="T15" fmla="*/ 37 h 360"/>
              <a:gd name="T16" fmla="*/ 154 w 360"/>
              <a:gd name="T17" fmla="*/ 54 h 360"/>
              <a:gd name="T18" fmla="*/ 142 w 360"/>
              <a:gd name="T19" fmla="*/ 68 h 360"/>
              <a:gd name="T20" fmla="*/ 155 w 360"/>
              <a:gd name="T21" fmla="*/ 76 h 360"/>
              <a:gd name="T22" fmla="*/ 148 w 360"/>
              <a:gd name="T23" fmla="*/ 93 h 360"/>
              <a:gd name="T24" fmla="*/ 95 w 360"/>
              <a:gd name="T25" fmla="*/ 118 h 360"/>
              <a:gd name="T26" fmla="*/ 83 w 360"/>
              <a:gd name="T27" fmla="*/ 125 h 360"/>
              <a:gd name="T28" fmla="*/ 78 w 360"/>
              <a:gd name="T29" fmla="*/ 151 h 360"/>
              <a:gd name="T30" fmla="*/ 160 w 360"/>
              <a:gd name="T31" fmla="*/ 209 h 360"/>
              <a:gd name="T32" fmla="*/ 156 w 360"/>
              <a:gd name="T33" fmla="*/ 235 h 360"/>
              <a:gd name="T34" fmla="*/ 148 w 360"/>
              <a:gd name="T35" fmla="*/ 251 h 360"/>
              <a:gd name="T36" fmla="*/ 145 w 360"/>
              <a:gd name="T37" fmla="*/ 265 h 360"/>
              <a:gd name="T38" fmla="*/ 145 w 360"/>
              <a:gd name="T39" fmla="*/ 291 h 360"/>
              <a:gd name="T40" fmla="*/ 141 w 360"/>
              <a:gd name="T41" fmla="*/ 295 h 360"/>
              <a:gd name="T42" fmla="*/ 102 w 360"/>
              <a:gd name="T43" fmla="*/ 227 h 360"/>
              <a:gd name="T44" fmla="*/ 85 w 360"/>
              <a:gd name="T45" fmla="*/ 205 h 360"/>
              <a:gd name="T46" fmla="*/ 104 w 360"/>
              <a:gd name="T47" fmla="*/ 171 h 360"/>
              <a:gd name="T48" fmla="*/ 124 w 360"/>
              <a:gd name="T49" fmla="*/ 178 h 360"/>
              <a:gd name="T50" fmla="*/ 134 w 360"/>
              <a:gd name="T51" fmla="*/ 187 h 360"/>
              <a:gd name="T52" fmla="*/ 161 w 360"/>
              <a:gd name="T53" fmla="*/ 200 h 360"/>
              <a:gd name="T54" fmla="*/ 293 w 360"/>
              <a:gd name="T55" fmla="*/ 266 h 360"/>
              <a:gd name="T56" fmla="*/ 280 w 360"/>
              <a:gd name="T57" fmla="*/ 257 h 360"/>
              <a:gd name="T58" fmla="*/ 295 w 360"/>
              <a:gd name="T59" fmla="*/ 222 h 360"/>
              <a:gd name="T60" fmla="*/ 317 w 360"/>
              <a:gd name="T61" fmla="*/ 226 h 360"/>
              <a:gd name="T62" fmla="*/ 335 w 360"/>
              <a:gd name="T63" fmla="*/ 148 h 360"/>
              <a:gd name="T64" fmla="*/ 327 w 360"/>
              <a:gd name="T65" fmla="*/ 158 h 360"/>
              <a:gd name="T66" fmla="*/ 317 w 360"/>
              <a:gd name="T67" fmla="*/ 145 h 360"/>
              <a:gd name="T68" fmla="*/ 304 w 360"/>
              <a:gd name="T69" fmla="*/ 166 h 360"/>
              <a:gd name="T70" fmla="*/ 287 w 360"/>
              <a:gd name="T71" fmla="*/ 148 h 360"/>
              <a:gd name="T72" fmla="*/ 255 w 360"/>
              <a:gd name="T73" fmla="*/ 122 h 360"/>
              <a:gd name="T74" fmla="*/ 249 w 360"/>
              <a:gd name="T75" fmla="*/ 131 h 360"/>
              <a:gd name="T76" fmla="*/ 266 w 360"/>
              <a:gd name="T77" fmla="*/ 161 h 360"/>
              <a:gd name="T78" fmla="*/ 268 w 360"/>
              <a:gd name="T79" fmla="*/ 190 h 360"/>
              <a:gd name="T80" fmla="*/ 257 w 360"/>
              <a:gd name="T81" fmla="*/ 221 h 360"/>
              <a:gd name="T82" fmla="*/ 227 w 360"/>
              <a:gd name="T83" fmla="*/ 238 h 360"/>
              <a:gd name="T84" fmla="*/ 220 w 360"/>
              <a:gd name="T85" fmla="*/ 193 h 360"/>
              <a:gd name="T86" fmla="*/ 188 w 360"/>
              <a:gd name="T87" fmla="*/ 178 h 360"/>
              <a:gd name="T88" fmla="*/ 170 w 360"/>
              <a:gd name="T89" fmla="*/ 146 h 360"/>
              <a:gd name="T90" fmla="*/ 196 w 360"/>
              <a:gd name="T91" fmla="*/ 117 h 360"/>
              <a:gd name="T92" fmla="*/ 214 w 360"/>
              <a:gd name="T93" fmla="*/ 107 h 360"/>
              <a:gd name="T94" fmla="*/ 202 w 360"/>
              <a:gd name="T95" fmla="*/ 107 h 360"/>
              <a:gd name="T96" fmla="*/ 177 w 360"/>
              <a:gd name="T97" fmla="*/ 106 h 360"/>
              <a:gd name="T98" fmla="*/ 173 w 360"/>
              <a:gd name="T99" fmla="*/ 79 h 360"/>
              <a:gd name="T100" fmla="*/ 197 w 360"/>
              <a:gd name="T101" fmla="*/ 60 h 360"/>
              <a:gd name="T102" fmla="*/ 236 w 360"/>
              <a:gd name="T103" fmla="*/ 51 h 360"/>
              <a:gd name="T104" fmla="*/ 259 w 360"/>
              <a:gd name="T105" fmla="*/ 50 h 360"/>
              <a:gd name="T106" fmla="*/ 276 w 360"/>
              <a:gd name="T107" fmla="*/ 4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60">
                <a:moveTo>
                  <a:pt x="180" y="0"/>
                </a:moveTo>
                <a:cubicBezTo>
                  <a:pt x="81" y="0"/>
                  <a:pt x="0" y="81"/>
                  <a:pt x="0" y="180"/>
                </a:cubicBezTo>
                <a:cubicBezTo>
                  <a:pt x="0" y="280"/>
                  <a:pt x="81" y="360"/>
                  <a:pt x="180" y="360"/>
                </a:cubicBezTo>
                <a:cubicBezTo>
                  <a:pt x="279" y="360"/>
                  <a:pt x="360" y="280"/>
                  <a:pt x="360" y="180"/>
                </a:cubicBezTo>
                <a:cubicBezTo>
                  <a:pt x="360" y="81"/>
                  <a:pt x="279" y="0"/>
                  <a:pt x="180" y="0"/>
                </a:cubicBezTo>
                <a:close/>
                <a:moveTo>
                  <a:pt x="76" y="163"/>
                </a:moveTo>
                <a:cubicBezTo>
                  <a:pt x="75" y="162"/>
                  <a:pt x="74" y="161"/>
                  <a:pt x="72" y="161"/>
                </a:cubicBezTo>
                <a:cubicBezTo>
                  <a:pt x="67" y="160"/>
                  <a:pt x="65" y="157"/>
                  <a:pt x="65" y="156"/>
                </a:cubicBezTo>
                <a:cubicBezTo>
                  <a:pt x="66" y="155"/>
                  <a:pt x="67" y="156"/>
                  <a:pt x="60" y="155"/>
                </a:cubicBezTo>
                <a:cubicBezTo>
                  <a:pt x="56" y="155"/>
                  <a:pt x="53" y="154"/>
                  <a:pt x="51" y="153"/>
                </a:cubicBezTo>
                <a:cubicBezTo>
                  <a:pt x="50" y="152"/>
                  <a:pt x="48" y="151"/>
                  <a:pt x="48" y="150"/>
                </a:cubicBezTo>
                <a:cubicBezTo>
                  <a:pt x="47" y="149"/>
                  <a:pt x="46" y="146"/>
                  <a:pt x="46" y="145"/>
                </a:cubicBezTo>
                <a:cubicBezTo>
                  <a:pt x="46" y="142"/>
                  <a:pt x="46" y="142"/>
                  <a:pt x="46" y="142"/>
                </a:cubicBezTo>
                <a:cubicBezTo>
                  <a:pt x="46" y="140"/>
                  <a:pt x="45" y="137"/>
                  <a:pt x="44" y="136"/>
                </a:cubicBezTo>
                <a:cubicBezTo>
                  <a:pt x="42" y="130"/>
                  <a:pt x="42" y="130"/>
                  <a:pt x="42" y="130"/>
                </a:cubicBezTo>
                <a:cubicBezTo>
                  <a:pt x="41" y="128"/>
                  <a:pt x="41" y="128"/>
                  <a:pt x="41" y="128"/>
                </a:cubicBezTo>
                <a:cubicBezTo>
                  <a:pt x="40" y="127"/>
                  <a:pt x="39" y="125"/>
                  <a:pt x="38" y="125"/>
                </a:cubicBezTo>
                <a:cubicBezTo>
                  <a:pt x="37" y="124"/>
                  <a:pt x="36" y="122"/>
                  <a:pt x="35" y="121"/>
                </a:cubicBezTo>
                <a:cubicBezTo>
                  <a:pt x="35" y="120"/>
                  <a:pt x="35" y="120"/>
                  <a:pt x="35" y="120"/>
                </a:cubicBezTo>
                <a:cubicBezTo>
                  <a:pt x="35" y="119"/>
                  <a:pt x="34" y="116"/>
                  <a:pt x="35" y="114"/>
                </a:cubicBezTo>
                <a:cubicBezTo>
                  <a:pt x="35" y="112"/>
                  <a:pt x="37" y="108"/>
                  <a:pt x="42" y="101"/>
                </a:cubicBezTo>
                <a:cubicBezTo>
                  <a:pt x="46" y="96"/>
                  <a:pt x="49" y="93"/>
                  <a:pt x="50" y="91"/>
                </a:cubicBezTo>
                <a:cubicBezTo>
                  <a:pt x="51" y="90"/>
                  <a:pt x="52" y="88"/>
                  <a:pt x="52" y="86"/>
                </a:cubicBezTo>
                <a:cubicBezTo>
                  <a:pt x="52" y="85"/>
                  <a:pt x="52" y="83"/>
                  <a:pt x="52" y="82"/>
                </a:cubicBezTo>
                <a:cubicBezTo>
                  <a:pt x="52" y="81"/>
                  <a:pt x="52" y="80"/>
                  <a:pt x="52" y="80"/>
                </a:cubicBezTo>
                <a:cubicBezTo>
                  <a:pt x="54" y="78"/>
                  <a:pt x="56" y="76"/>
                  <a:pt x="57" y="74"/>
                </a:cubicBezTo>
                <a:cubicBezTo>
                  <a:pt x="59" y="72"/>
                  <a:pt x="61" y="72"/>
                  <a:pt x="62" y="72"/>
                </a:cubicBezTo>
                <a:cubicBezTo>
                  <a:pt x="64" y="72"/>
                  <a:pt x="64" y="72"/>
                  <a:pt x="64" y="71"/>
                </a:cubicBezTo>
                <a:cubicBezTo>
                  <a:pt x="64" y="70"/>
                  <a:pt x="64" y="70"/>
                  <a:pt x="65" y="70"/>
                </a:cubicBezTo>
                <a:cubicBezTo>
                  <a:pt x="67" y="70"/>
                  <a:pt x="73" y="65"/>
                  <a:pt x="73" y="65"/>
                </a:cubicBezTo>
                <a:cubicBezTo>
                  <a:pt x="73" y="65"/>
                  <a:pt x="82" y="60"/>
                  <a:pt x="87" y="54"/>
                </a:cubicBezTo>
                <a:cubicBezTo>
                  <a:pt x="88" y="53"/>
                  <a:pt x="91" y="52"/>
                  <a:pt x="92" y="53"/>
                </a:cubicBezTo>
                <a:cubicBezTo>
                  <a:pt x="94" y="53"/>
                  <a:pt x="94" y="53"/>
                  <a:pt x="94" y="53"/>
                </a:cubicBezTo>
                <a:cubicBezTo>
                  <a:pt x="96" y="54"/>
                  <a:pt x="98" y="54"/>
                  <a:pt x="100" y="53"/>
                </a:cubicBezTo>
                <a:cubicBezTo>
                  <a:pt x="101" y="53"/>
                  <a:pt x="103" y="52"/>
                  <a:pt x="104" y="53"/>
                </a:cubicBezTo>
                <a:cubicBezTo>
                  <a:pt x="104" y="53"/>
                  <a:pt x="105" y="53"/>
                  <a:pt x="105" y="54"/>
                </a:cubicBezTo>
                <a:cubicBezTo>
                  <a:pt x="107" y="57"/>
                  <a:pt x="109" y="55"/>
                  <a:pt x="109" y="51"/>
                </a:cubicBezTo>
                <a:cubicBezTo>
                  <a:pt x="109" y="50"/>
                  <a:pt x="109" y="49"/>
                  <a:pt x="109" y="48"/>
                </a:cubicBezTo>
                <a:cubicBezTo>
                  <a:pt x="110" y="46"/>
                  <a:pt x="111" y="43"/>
                  <a:pt x="112" y="42"/>
                </a:cubicBezTo>
                <a:cubicBezTo>
                  <a:pt x="114" y="42"/>
                  <a:pt x="117" y="42"/>
                  <a:pt x="120" y="48"/>
                </a:cubicBezTo>
                <a:cubicBezTo>
                  <a:pt x="125" y="54"/>
                  <a:pt x="126" y="53"/>
                  <a:pt x="127" y="51"/>
                </a:cubicBezTo>
                <a:cubicBezTo>
                  <a:pt x="127" y="49"/>
                  <a:pt x="128" y="47"/>
                  <a:pt x="130" y="46"/>
                </a:cubicBezTo>
                <a:cubicBezTo>
                  <a:pt x="131" y="45"/>
                  <a:pt x="133" y="44"/>
                  <a:pt x="133" y="44"/>
                </a:cubicBezTo>
                <a:cubicBezTo>
                  <a:pt x="135" y="42"/>
                  <a:pt x="135" y="42"/>
                  <a:pt x="135" y="42"/>
                </a:cubicBezTo>
                <a:cubicBezTo>
                  <a:pt x="136" y="41"/>
                  <a:pt x="135" y="40"/>
                  <a:pt x="135" y="39"/>
                </a:cubicBezTo>
                <a:cubicBezTo>
                  <a:pt x="135" y="38"/>
                  <a:pt x="136" y="38"/>
                  <a:pt x="136" y="37"/>
                </a:cubicBezTo>
                <a:cubicBezTo>
                  <a:pt x="137" y="36"/>
                  <a:pt x="138" y="36"/>
                  <a:pt x="139" y="36"/>
                </a:cubicBezTo>
                <a:cubicBezTo>
                  <a:pt x="140" y="36"/>
                  <a:pt x="143" y="37"/>
                  <a:pt x="144" y="37"/>
                </a:cubicBezTo>
                <a:cubicBezTo>
                  <a:pt x="145" y="38"/>
                  <a:pt x="146" y="38"/>
                  <a:pt x="146" y="39"/>
                </a:cubicBezTo>
                <a:cubicBezTo>
                  <a:pt x="147" y="40"/>
                  <a:pt x="148" y="41"/>
                  <a:pt x="149" y="41"/>
                </a:cubicBezTo>
                <a:cubicBezTo>
                  <a:pt x="151" y="42"/>
                  <a:pt x="153" y="43"/>
                  <a:pt x="154" y="44"/>
                </a:cubicBezTo>
                <a:cubicBezTo>
                  <a:pt x="155" y="44"/>
                  <a:pt x="157" y="45"/>
                  <a:pt x="157" y="47"/>
                </a:cubicBezTo>
                <a:cubicBezTo>
                  <a:pt x="157" y="47"/>
                  <a:pt x="157" y="48"/>
                  <a:pt x="156" y="50"/>
                </a:cubicBezTo>
                <a:cubicBezTo>
                  <a:pt x="153" y="53"/>
                  <a:pt x="153" y="51"/>
                  <a:pt x="154" y="54"/>
                </a:cubicBezTo>
                <a:cubicBezTo>
                  <a:pt x="154" y="54"/>
                  <a:pt x="154" y="55"/>
                  <a:pt x="154" y="55"/>
                </a:cubicBezTo>
                <a:cubicBezTo>
                  <a:pt x="153" y="56"/>
                  <a:pt x="152" y="57"/>
                  <a:pt x="152" y="57"/>
                </a:cubicBezTo>
                <a:cubicBezTo>
                  <a:pt x="151" y="57"/>
                  <a:pt x="151" y="57"/>
                  <a:pt x="151" y="57"/>
                </a:cubicBezTo>
                <a:cubicBezTo>
                  <a:pt x="149" y="57"/>
                  <a:pt x="149" y="57"/>
                  <a:pt x="149" y="57"/>
                </a:cubicBezTo>
                <a:cubicBezTo>
                  <a:pt x="148" y="57"/>
                  <a:pt x="146" y="58"/>
                  <a:pt x="145" y="59"/>
                </a:cubicBezTo>
                <a:cubicBezTo>
                  <a:pt x="142" y="62"/>
                  <a:pt x="138" y="67"/>
                  <a:pt x="142" y="68"/>
                </a:cubicBezTo>
                <a:cubicBezTo>
                  <a:pt x="144" y="68"/>
                  <a:pt x="145" y="68"/>
                  <a:pt x="146" y="68"/>
                </a:cubicBezTo>
                <a:cubicBezTo>
                  <a:pt x="148" y="69"/>
                  <a:pt x="149" y="69"/>
                  <a:pt x="149" y="70"/>
                </a:cubicBezTo>
                <a:cubicBezTo>
                  <a:pt x="149" y="71"/>
                  <a:pt x="150" y="72"/>
                  <a:pt x="150" y="72"/>
                </a:cubicBezTo>
                <a:cubicBezTo>
                  <a:pt x="151" y="73"/>
                  <a:pt x="152" y="73"/>
                  <a:pt x="153" y="73"/>
                </a:cubicBezTo>
                <a:cubicBezTo>
                  <a:pt x="153" y="73"/>
                  <a:pt x="154" y="73"/>
                  <a:pt x="154" y="74"/>
                </a:cubicBezTo>
                <a:cubicBezTo>
                  <a:pt x="154" y="75"/>
                  <a:pt x="154" y="75"/>
                  <a:pt x="155" y="76"/>
                </a:cubicBezTo>
                <a:cubicBezTo>
                  <a:pt x="155" y="78"/>
                  <a:pt x="155" y="80"/>
                  <a:pt x="155" y="81"/>
                </a:cubicBezTo>
                <a:cubicBezTo>
                  <a:pt x="156" y="81"/>
                  <a:pt x="156" y="81"/>
                  <a:pt x="157" y="82"/>
                </a:cubicBezTo>
                <a:cubicBezTo>
                  <a:pt x="159" y="84"/>
                  <a:pt x="160" y="87"/>
                  <a:pt x="157" y="88"/>
                </a:cubicBezTo>
                <a:cubicBezTo>
                  <a:pt x="156" y="89"/>
                  <a:pt x="155" y="90"/>
                  <a:pt x="153" y="90"/>
                </a:cubicBezTo>
                <a:cubicBezTo>
                  <a:pt x="152" y="91"/>
                  <a:pt x="150" y="92"/>
                  <a:pt x="149" y="92"/>
                </a:cubicBezTo>
                <a:cubicBezTo>
                  <a:pt x="149" y="93"/>
                  <a:pt x="148" y="93"/>
                  <a:pt x="148" y="93"/>
                </a:cubicBezTo>
                <a:cubicBezTo>
                  <a:pt x="148" y="93"/>
                  <a:pt x="141" y="97"/>
                  <a:pt x="142" y="93"/>
                </a:cubicBezTo>
                <a:cubicBezTo>
                  <a:pt x="143" y="92"/>
                  <a:pt x="142" y="90"/>
                  <a:pt x="140" y="91"/>
                </a:cubicBezTo>
                <a:cubicBezTo>
                  <a:pt x="137" y="91"/>
                  <a:pt x="137" y="91"/>
                  <a:pt x="137" y="91"/>
                </a:cubicBezTo>
                <a:cubicBezTo>
                  <a:pt x="137" y="91"/>
                  <a:pt x="117" y="89"/>
                  <a:pt x="106" y="105"/>
                </a:cubicBezTo>
                <a:cubicBezTo>
                  <a:pt x="105" y="107"/>
                  <a:pt x="103" y="109"/>
                  <a:pt x="102" y="110"/>
                </a:cubicBezTo>
                <a:cubicBezTo>
                  <a:pt x="101" y="113"/>
                  <a:pt x="98" y="116"/>
                  <a:pt x="95" y="118"/>
                </a:cubicBezTo>
                <a:cubicBezTo>
                  <a:pt x="93" y="119"/>
                  <a:pt x="92" y="121"/>
                  <a:pt x="92" y="123"/>
                </a:cubicBezTo>
                <a:cubicBezTo>
                  <a:pt x="92" y="124"/>
                  <a:pt x="92" y="126"/>
                  <a:pt x="92" y="126"/>
                </a:cubicBezTo>
                <a:cubicBezTo>
                  <a:pt x="91" y="131"/>
                  <a:pt x="91" y="131"/>
                  <a:pt x="91" y="131"/>
                </a:cubicBezTo>
                <a:cubicBezTo>
                  <a:pt x="91" y="131"/>
                  <a:pt x="91" y="135"/>
                  <a:pt x="89" y="133"/>
                </a:cubicBezTo>
                <a:cubicBezTo>
                  <a:pt x="88" y="132"/>
                  <a:pt x="88" y="129"/>
                  <a:pt x="87" y="127"/>
                </a:cubicBezTo>
                <a:cubicBezTo>
                  <a:pt x="87" y="126"/>
                  <a:pt x="86" y="124"/>
                  <a:pt x="83" y="125"/>
                </a:cubicBezTo>
                <a:cubicBezTo>
                  <a:pt x="80" y="126"/>
                  <a:pt x="77" y="126"/>
                  <a:pt x="74" y="127"/>
                </a:cubicBezTo>
                <a:cubicBezTo>
                  <a:pt x="73" y="127"/>
                  <a:pt x="70" y="127"/>
                  <a:pt x="68" y="128"/>
                </a:cubicBezTo>
                <a:cubicBezTo>
                  <a:pt x="65" y="130"/>
                  <a:pt x="61" y="135"/>
                  <a:pt x="62" y="145"/>
                </a:cubicBezTo>
                <a:cubicBezTo>
                  <a:pt x="63" y="147"/>
                  <a:pt x="62" y="152"/>
                  <a:pt x="66" y="151"/>
                </a:cubicBezTo>
                <a:cubicBezTo>
                  <a:pt x="67" y="151"/>
                  <a:pt x="70" y="149"/>
                  <a:pt x="72" y="149"/>
                </a:cubicBezTo>
                <a:cubicBezTo>
                  <a:pt x="73" y="149"/>
                  <a:pt x="79" y="148"/>
                  <a:pt x="78" y="151"/>
                </a:cubicBezTo>
                <a:cubicBezTo>
                  <a:pt x="77" y="156"/>
                  <a:pt x="81" y="164"/>
                  <a:pt x="81" y="166"/>
                </a:cubicBezTo>
                <a:cubicBezTo>
                  <a:pt x="81" y="167"/>
                  <a:pt x="88" y="168"/>
                  <a:pt x="88" y="168"/>
                </a:cubicBezTo>
                <a:cubicBezTo>
                  <a:pt x="89" y="167"/>
                  <a:pt x="87" y="175"/>
                  <a:pt x="85" y="173"/>
                </a:cubicBezTo>
                <a:cubicBezTo>
                  <a:pt x="84" y="172"/>
                  <a:pt x="81" y="169"/>
                  <a:pt x="79" y="168"/>
                </a:cubicBezTo>
                <a:cubicBezTo>
                  <a:pt x="78" y="166"/>
                  <a:pt x="77" y="164"/>
                  <a:pt x="76" y="163"/>
                </a:cubicBezTo>
                <a:close/>
                <a:moveTo>
                  <a:pt x="160" y="209"/>
                </a:moveTo>
                <a:cubicBezTo>
                  <a:pt x="160" y="211"/>
                  <a:pt x="159" y="213"/>
                  <a:pt x="158" y="214"/>
                </a:cubicBezTo>
                <a:cubicBezTo>
                  <a:pt x="158" y="215"/>
                  <a:pt x="157" y="217"/>
                  <a:pt x="157" y="219"/>
                </a:cubicBezTo>
                <a:cubicBezTo>
                  <a:pt x="158" y="222"/>
                  <a:pt x="158" y="222"/>
                  <a:pt x="158" y="222"/>
                </a:cubicBezTo>
                <a:cubicBezTo>
                  <a:pt x="158" y="223"/>
                  <a:pt x="158" y="226"/>
                  <a:pt x="158" y="227"/>
                </a:cubicBezTo>
                <a:cubicBezTo>
                  <a:pt x="158" y="229"/>
                  <a:pt x="158" y="231"/>
                  <a:pt x="158" y="232"/>
                </a:cubicBezTo>
                <a:cubicBezTo>
                  <a:pt x="158" y="233"/>
                  <a:pt x="157" y="234"/>
                  <a:pt x="156" y="235"/>
                </a:cubicBezTo>
                <a:cubicBezTo>
                  <a:pt x="156" y="236"/>
                  <a:pt x="154" y="237"/>
                  <a:pt x="153" y="237"/>
                </a:cubicBezTo>
                <a:cubicBezTo>
                  <a:pt x="152" y="237"/>
                  <a:pt x="151" y="238"/>
                  <a:pt x="150" y="239"/>
                </a:cubicBezTo>
                <a:cubicBezTo>
                  <a:pt x="149" y="241"/>
                  <a:pt x="149" y="243"/>
                  <a:pt x="149" y="244"/>
                </a:cubicBezTo>
                <a:cubicBezTo>
                  <a:pt x="149" y="245"/>
                  <a:pt x="149" y="246"/>
                  <a:pt x="149" y="246"/>
                </a:cubicBezTo>
                <a:cubicBezTo>
                  <a:pt x="149" y="248"/>
                  <a:pt x="149" y="248"/>
                  <a:pt x="149" y="248"/>
                </a:cubicBezTo>
                <a:cubicBezTo>
                  <a:pt x="149" y="249"/>
                  <a:pt x="148" y="251"/>
                  <a:pt x="148" y="251"/>
                </a:cubicBezTo>
                <a:cubicBezTo>
                  <a:pt x="147" y="252"/>
                  <a:pt x="147" y="253"/>
                  <a:pt x="147" y="254"/>
                </a:cubicBezTo>
                <a:cubicBezTo>
                  <a:pt x="147" y="255"/>
                  <a:pt x="147" y="255"/>
                  <a:pt x="147" y="255"/>
                </a:cubicBezTo>
                <a:cubicBezTo>
                  <a:pt x="148" y="256"/>
                  <a:pt x="148" y="256"/>
                  <a:pt x="148" y="256"/>
                </a:cubicBezTo>
                <a:cubicBezTo>
                  <a:pt x="148" y="257"/>
                  <a:pt x="147" y="258"/>
                  <a:pt x="147" y="259"/>
                </a:cubicBezTo>
                <a:cubicBezTo>
                  <a:pt x="146" y="260"/>
                  <a:pt x="145" y="261"/>
                  <a:pt x="145" y="262"/>
                </a:cubicBezTo>
                <a:cubicBezTo>
                  <a:pt x="145" y="263"/>
                  <a:pt x="144" y="264"/>
                  <a:pt x="145" y="265"/>
                </a:cubicBezTo>
                <a:cubicBezTo>
                  <a:pt x="145" y="266"/>
                  <a:pt x="144" y="267"/>
                  <a:pt x="142" y="268"/>
                </a:cubicBezTo>
                <a:cubicBezTo>
                  <a:pt x="141" y="268"/>
                  <a:pt x="139" y="270"/>
                  <a:pt x="139" y="272"/>
                </a:cubicBezTo>
                <a:cubicBezTo>
                  <a:pt x="139" y="273"/>
                  <a:pt x="139" y="276"/>
                  <a:pt x="139" y="277"/>
                </a:cubicBezTo>
                <a:cubicBezTo>
                  <a:pt x="139" y="279"/>
                  <a:pt x="140" y="281"/>
                  <a:pt x="141" y="282"/>
                </a:cubicBezTo>
                <a:cubicBezTo>
                  <a:pt x="142" y="283"/>
                  <a:pt x="143" y="286"/>
                  <a:pt x="143" y="287"/>
                </a:cubicBezTo>
                <a:cubicBezTo>
                  <a:pt x="143" y="288"/>
                  <a:pt x="144" y="290"/>
                  <a:pt x="145" y="291"/>
                </a:cubicBezTo>
                <a:cubicBezTo>
                  <a:pt x="146" y="292"/>
                  <a:pt x="148" y="293"/>
                  <a:pt x="149" y="293"/>
                </a:cubicBezTo>
                <a:cubicBezTo>
                  <a:pt x="149" y="294"/>
                  <a:pt x="149" y="294"/>
                  <a:pt x="149" y="294"/>
                </a:cubicBezTo>
                <a:cubicBezTo>
                  <a:pt x="151" y="294"/>
                  <a:pt x="152" y="295"/>
                  <a:pt x="151" y="296"/>
                </a:cubicBezTo>
                <a:cubicBezTo>
                  <a:pt x="151" y="297"/>
                  <a:pt x="149" y="297"/>
                  <a:pt x="147" y="297"/>
                </a:cubicBezTo>
                <a:cubicBezTo>
                  <a:pt x="146" y="297"/>
                  <a:pt x="146" y="297"/>
                  <a:pt x="146" y="297"/>
                </a:cubicBezTo>
                <a:cubicBezTo>
                  <a:pt x="145" y="297"/>
                  <a:pt x="142" y="296"/>
                  <a:pt x="141" y="295"/>
                </a:cubicBezTo>
                <a:cubicBezTo>
                  <a:pt x="134" y="288"/>
                  <a:pt x="134" y="288"/>
                  <a:pt x="134" y="288"/>
                </a:cubicBezTo>
                <a:cubicBezTo>
                  <a:pt x="133" y="287"/>
                  <a:pt x="131" y="285"/>
                  <a:pt x="130" y="284"/>
                </a:cubicBezTo>
                <a:cubicBezTo>
                  <a:pt x="126" y="278"/>
                  <a:pt x="116" y="261"/>
                  <a:pt x="113" y="237"/>
                </a:cubicBezTo>
                <a:cubicBezTo>
                  <a:pt x="113" y="236"/>
                  <a:pt x="110" y="233"/>
                  <a:pt x="108" y="231"/>
                </a:cubicBezTo>
                <a:cubicBezTo>
                  <a:pt x="107" y="230"/>
                  <a:pt x="105" y="228"/>
                  <a:pt x="103" y="227"/>
                </a:cubicBezTo>
                <a:cubicBezTo>
                  <a:pt x="102" y="227"/>
                  <a:pt x="102" y="227"/>
                  <a:pt x="102" y="227"/>
                </a:cubicBezTo>
                <a:cubicBezTo>
                  <a:pt x="101" y="226"/>
                  <a:pt x="98" y="225"/>
                  <a:pt x="97" y="224"/>
                </a:cubicBezTo>
                <a:cubicBezTo>
                  <a:pt x="96" y="223"/>
                  <a:pt x="95" y="221"/>
                  <a:pt x="94" y="218"/>
                </a:cubicBezTo>
                <a:cubicBezTo>
                  <a:pt x="93" y="217"/>
                  <a:pt x="92" y="215"/>
                  <a:pt x="91" y="213"/>
                </a:cubicBezTo>
                <a:cubicBezTo>
                  <a:pt x="90" y="213"/>
                  <a:pt x="90" y="212"/>
                  <a:pt x="90" y="212"/>
                </a:cubicBezTo>
                <a:cubicBezTo>
                  <a:pt x="88" y="210"/>
                  <a:pt x="87" y="209"/>
                  <a:pt x="86" y="207"/>
                </a:cubicBezTo>
                <a:cubicBezTo>
                  <a:pt x="85" y="206"/>
                  <a:pt x="85" y="205"/>
                  <a:pt x="85" y="205"/>
                </a:cubicBezTo>
                <a:cubicBezTo>
                  <a:pt x="85" y="205"/>
                  <a:pt x="82" y="202"/>
                  <a:pt x="87" y="189"/>
                </a:cubicBezTo>
                <a:cubicBezTo>
                  <a:pt x="88" y="188"/>
                  <a:pt x="89" y="183"/>
                  <a:pt x="88" y="179"/>
                </a:cubicBezTo>
                <a:cubicBezTo>
                  <a:pt x="88" y="177"/>
                  <a:pt x="88" y="176"/>
                  <a:pt x="89" y="175"/>
                </a:cubicBezTo>
                <a:cubicBezTo>
                  <a:pt x="90" y="175"/>
                  <a:pt x="91" y="173"/>
                  <a:pt x="92" y="171"/>
                </a:cubicBezTo>
                <a:cubicBezTo>
                  <a:pt x="94" y="169"/>
                  <a:pt x="96" y="166"/>
                  <a:pt x="99" y="169"/>
                </a:cubicBezTo>
                <a:cubicBezTo>
                  <a:pt x="101" y="171"/>
                  <a:pt x="103" y="171"/>
                  <a:pt x="104" y="171"/>
                </a:cubicBezTo>
                <a:cubicBezTo>
                  <a:pt x="105" y="171"/>
                  <a:pt x="108" y="170"/>
                  <a:pt x="110" y="170"/>
                </a:cubicBezTo>
                <a:cubicBezTo>
                  <a:pt x="111" y="170"/>
                  <a:pt x="113" y="170"/>
                  <a:pt x="115" y="171"/>
                </a:cubicBezTo>
                <a:cubicBezTo>
                  <a:pt x="116" y="172"/>
                  <a:pt x="118" y="174"/>
                  <a:pt x="119" y="175"/>
                </a:cubicBezTo>
                <a:cubicBezTo>
                  <a:pt x="120" y="175"/>
                  <a:pt x="120" y="177"/>
                  <a:pt x="120" y="177"/>
                </a:cubicBezTo>
                <a:cubicBezTo>
                  <a:pt x="120" y="178"/>
                  <a:pt x="122" y="178"/>
                  <a:pt x="124" y="178"/>
                </a:cubicBezTo>
                <a:cubicBezTo>
                  <a:pt x="124" y="178"/>
                  <a:pt x="124" y="178"/>
                  <a:pt x="124" y="178"/>
                </a:cubicBezTo>
                <a:cubicBezTo>
                  <a:pt x="126" y="178"/>
                  <a:pt x="128" y="178"/>
                  <a:pt x="128" y="179"/>
                </a:cubicBezTo>
                <a:cubicBezTo>
                  <a:pt x="129" y="179"/>
                  <a:pt x="130" y="180"/>
                  <a:pt x="130" y="180"/>
                </a:cubicBezTo>
                <a:cubicBezTo>
                  <a:pt x="130" y="180"/>
                  <a:pt x="131" y="180"/>
                  <a:pt x="131" y="181"/>
                </a:cubicBezTo>
                <a:cubicBezTo>
                  <a:pt x="132" y="181"/>
                  <a:pt x="132" y="182"/>
                  <a:pt x="133" y="183"/>
                </a:cubicBezTo>
                <a:cubicBezTo>
                  <a:pt x="133" y="184"/>
                  <a:pt x="133" y="184"/>
                  <a:pt x="133" y="184"/>
                </a:cubicBezTo>
                <a:cubicBezTo>
                  <a:pt x="134" y="187"/>
                  <a:pt x="134" y="187"/>
                  <a:pt x="134" y="187"/>
                </a:cubicBezTo>
                <a:cubicBezTo>
                  <a:pt x="135" y="188"/>
                  <a:pt x="137" y="189"/>
                  <a:pt x="139" y="190"/>
                </a:cubicBezTo>
                <a:cubicBezTo>
                  <a:pt x="142" y="191"/>
                  <a:pt x="142" y="191"/>
                  <a:pt x="142" y="191"/>
                </a:cubicBezTo>
                <a:cubicBezTo>
                  <a:pt x="143" y="191"/>
                  <a:pt x="146" y="192"/>
                  <a:pt x="148" y="192"/>
                </a:cubicBezTo>
                <a:cubicBezTo>
                  <a:pt x="149" y="193"/>
                  <a:pt x="152" y="194"/>
                  <a:pt x="153" y="194"/>
                </a:cubicBezTo>
                <a:cubicBezTo>
                  <a:pt x="158" y="196"/>
                  <a:pt x="158" y="196"/>
                  <a:pt x="158" y="196"/>
                </a:cubicBezTo>
                <a:cubicBezTo>
                  <a:pt x="159" y="197"/>
                  <a:pt x="161" y="199"/>
                  <a:pt x="161" y="200"/>
                </a:cubicBezTo>
                <a:cubicBezTo>
                  <a:pt x="161" y="202"/>
                  <a:pt x="162" y="204"/>
                  <a:pt x="162" y="205"/>
                </a:cubicBezTo>
                <a:cubicBezTo>
                  <a:pt x="162" y="206"/>
                  <a:pt x="161" y="208"/>
                  <a:pt x="160" y="209"/>
                </a:cubicBezTo>
                <a:close/>
                <a:moveTo>
                  <a:pt x="320" y="249"/>
                </a:moveTo>
                <a:cubicBezTo>
                  <a:pt x="318" y="253"/>
                  <a:pt x="313" y="260"/>
                  <a:pt x="308" y="267"/>
                </a:cubicBezTo>
                <a:cubicBezTo>
                  <a:pt x="303" y="275"/>
                  <a:pt x="300" y="272"/>
                  <a:pt x="298" y="269"/>
                </a:cubicBezTo>
                <a:cubicBezTo>
                  <a:pt x="297" y="268"/>
                  <a:pt x="295" y="266"/>
                  <a:pt x="293" y="266"/>
                </a:cubicBezTo>
                <a:cubicBezTo>
                  <a:pt x="290" y="266"/>
                  <a:pt x="288" y="268"/>
                  <a:pt x="283" y="272"/>
                </a:cubicBezTo>
                <a:cubicBezTo>
                  <a:pt x="282" y="273"/>
                  <a:pt x="280" y="275"/>
                  <a:pt x="278" y="275"/>
                </a:cubicBezTo>
                <a:cubicBezTo>
                  <a:pt x="275" y="277"/>
                  <a:pt x="274" y="275"/>
                  <a:pt x="275" y="273"/>
                </a:cubicBezTo>
                <a:cubicBezTo>
                  <a:pt x="275" y="271"/>
                  <a:pt x="275" y="268"/>
                  <a:pt x="275" y="267"/>
                </a:cubicBezTo>
                <a:cubicBezTo>
                  <a:pt x="276" y="265"/>
                  <a:pt x="276" y="264"/>
                  <a:pt x="277" y="262"/>
                </a:cubicBezTo>
                <a:cubicBezTo>
                  <a:pt x="278" y="261"/>
                  <a:pt x="280" y="259"/>
                  <a:pt x="280" y="257"/>
                </a:cubicBezTo>
                <a:cubicBezTo>
                  <a:pt x="281" y="254"/>
                  <a:pt x="282" y="249"/>
                  <a:pt x="282" y="249"/>
                </a:cubicBezTo>
                <a:cubicBezTo>
                  <a:pt x="281" y="244"/>
                  <a:pt x="283" y="240"/>
                  <a:pt x="284" y="237"/>
                </a:cubicBezTo>
                <a:cubicBezTo>
                  <a:pt x="285" y="236"/>
                  <a:pt x="286" y="234"/>
                  <a:pt x="287" y="232"/>
                </a:cubicBezTo>
                <a:cubicBezTo>
                  <a:pt x="291" y="227"/>
                  <a:pt x="291" y="227"/>
                  <a:pt x="291" y="227"/>
                </a:cubicBezTo>
                <a:cubicBezTo>
                  <a:pt x="294" y="223"/>
                  <a:pt x="294" y="223"/>
                  <a:pt x="294" y="223"/>
                </a:cubicBezTo>
                <a:cubicBezTo>
                  <a:pt x="295" y="222"/>
                  <a:pt x="295" y="222"/>
                  <a:pt x="295" y="222"/>
                </a:cubicBezTo>
                <a:cubicBezTo>
                  <a:pt x="295" y="221"/>
                  <a:pt x="297" y="220"/>
                  <a:pt x="298" y="220"/>
                </a:cubicBezTo>
                <a:cubicBezTo>
                  <a:pt x="299" y="219"/>
                  <a:pt x="301" y="217"/>
                  <a:pt x="302" y="216"/>
                </a:cubicBezTo>
                <a:cubicBezTo>
                  <a:pt x="305" y="215"/>
                  <a:pt x="308" y="215"/>
                  <a:pt x="310" y="215"/>
                </a:cubicBezTo>
                <a:cubicBezTo>
                  <a:pt x="312" y="215"/>
                  <a:pt x="315" y="215"/>
                  <a:pt x="316" y="216"/>
                </a:cubicBezTo>
                <a:cubicBezTo>
                  <a:pt x="317" y="217"/>
                  <a:pt x="318" y="218"/>
                  <a:pt x="318" y="220"/>
                </a:cubicBezTo>
                <a:cubicBezTo>
                  <a:pt x="318" y="221"/>
                  <a:pt x="318" y="224"/>
                  <a:pt x="317" y="226"/>
                </a:cubicBezTo>
                <a:cubicBezTo>
                  <a:pt x="316" y="230"/>
                  <a:pt x="317" y="232"/>
                  <a:pt x="318" y="233"/>
                </a:cubicBezTo>
                <a:cubicBezTo>
                  <a:pt x="319" y="235"/>
                  <a:pt x="320" y="237"/>
                  <a:pt x="321" y="238"/>
                </a:cubicBezTo>
                <a:cubicBezTo>
                  <a:pt x="323" y="240"/>
                  <a:pt x="323" y="242"/>
                  <a:pt x="323" y="243"/>
                </a:cubicBezTo>
                <a:cubicBezTo>
                  <a:pt x="323" y="245"/>
                  <a:pt x="321" y="248"/>
                  <a:pt x="320" y="249"/>
                </a:cubicBezTo>
                <a:close/>
                <a:moveTo>
                  <a:pt x="334" y="143"/>
                </a:moveTo>
                <a:cubicBezTo>
                  <a:pt x="335" y="144"/>
                  <a:pt x="335" y="146"/>
                  <a:pt x="335" y="148"/>
                </a:cubicBezTo>
                <a:cubicBezTo>
                  <a:pt x="334" y="149"/>
                  <a:pt x="334" y="149"/>
                  <a:pt x="334" y="149"/>
                </a:cubicBezTo>
                <a:cubicBezTo>
                  <a:pt x="334" y="151"/>
                  <a:pt x="334" y="154"/>
                  <a:pt x="334" y="155"/>
                </a:cubicBezTo>
                <a:cubicBezTo>
                  <a:pt x="334" y="157"/>
                  <a:pt x="334" y="157"/>
                  <a:pt x="334" y="157"/>
                </a:cubicBezTo>
                <a:cubicBezTo>
                  <a:pt x="334" y="158"/>
                  <a:pt x="334" y="160"/>
                  <a:pt x="333" y="161"/>
                </a:cubicBezTo>
                <a:cubicBezTo>
                  <a:pt x="332" y="162"/>
                  <a:pt x="331" y="161"/>
                  <a:pt x="330" y="160"/>
                </a:cubicBezTo>
                <a:cubicBezTo>
                  <a:pt x="330" y="160"/>
                  <a:pt x="328" y="158"/>
                  <a:pt x="327" y="158"/>
                </a:cubicBezTo>
                <a:cubicBezTo>
                  <a:pt x="326" y="157"/>
                  <a:pt x="325" y="157"/>
                  <a:pt x="325" y="158"/>
                </a:cubicBezTo>
                <a:cubicBezTo>
                  <a:pt x="325" y="159"/>
                  <a:pt x="324" y="160"/>
                  <a:pt x="324" y="160"/>
                </a:cubicBezTo>
                <a:cubicBezTo>
                  <a:pt x="323" y="160"/>
                  <a:pt x="322" y="159"/>
                  <a:pt x="321" y="158"/>
                </a:cubicBezTo>
                <a:cubicBezTo>
                  <a:pt x="321" y="156"/>
                  <a:pt x="320" y="154"/>
                  <a:pt x="320" y="154"/>
                </a:cubicBezTo>
                <a:cubicBezTo>
                  <a:pt x="320" y="153"/>
                  <a:pt x="319" y="151"/>
                  <a:pt x="319" y="149"/>
                </a:cubicBezTo>
                <a:cubicBezTo>
                  <a:pt x="318" y="148"/>
                  <a:pt x="318" y="147"/>
                  <a:pt x="317" y="145"/>
                </a:cubicBezTo>
                <a:cubicBezTo>
                  <a:pt x="317" y="143"/>
                  <a:pt x="314" y="143"/>
                  <a:pt x="313" y="142"/>
                </a:cubicBezTo>
                <a:cubicBezTo>
                  <a:pt x="310" y="140"/>
                  <a:pt x="309" y="141"/>
                  <a:pt x="308" y="142"/>
                </a:cubicBezTo>
                <a:cubicBezTo>
                  <a:pt x="307" y="143"/>
                  <a:pt x="307" y="146"/>
                  <a:pt x="307" y="148"/>
                </a:cubicBezTo>
                <a:cubicBezTo>
                  <a:pt x="306" y="151"/>
                  <a:pt x="306" y="151"/>
                  <a:pt x="306" y="151"/>
                </a:cubicBezTo>
                <a:cubicBezTo>
                  <a:pt x="305" y="153"/>
                  <a:pt x="305" y="155"/>
                  <a:pt x="304" y="157"/>
                </a:cubicBezTo>
                <a:cubicBezTo>
                  <a:pt x="304" y="159"/>
                  <a:pt x="303" y="162"/>
                  <a:pt x="304" y="166"/>
                </a:cubicBezTo>
                <a:cubicBezTo>
                  <a:pt x="304" y="169"/>
                  <a:pt x="304" y="170"/>
                  <a:pt x="303" y="171"/>
                </a:cubicBezTo>
                <a:cubicBezTo>
                  <a:pt x="302" y="172"/>
                  <a:pt x="300" y="169"/>
                  <a:pt x="299" y="168"/>
                </a:cubicBezTo>
                <a:cubicBezTo>
                  <a:pt x="296" y="163"/>
                  <a:pt x="296" y="163"/>
                  <a:pt x="296" y="163"/>
                </a:cubicBezTo>
                <a:cubicBezTo>
                  <a:pt x="292" y="157"/>
                  <a:pt x="292" y="157"/>
                  <a:pt x="292" y="157"/>
                </a:cubicBezTo>
                <a:cubicBezTo>
                  <a:pt x="290" y="153"/>
                  <a:pt x="290" y="153"/>
                  <a:pt x="290" y="153"/>
                </a:cubicBezTo>
                <a:cubicBezTo>
                  <a:pt x="289" y="152"/>
                  <a:pt x="288" y="149"/>
                  <a:pt x="287" y="148"/>
                </a:cubicBezTo>
                <a:cubicBezTo>
                  <a:pt x="286" y="146"/>
                  <a:pt x="286" y="146"/>
                  <a:pt x="286" y="146"/>
                </a:cubicBezTo>
                <a:cubicBezTo>
                  <a:pt x="285" y="145"/>
                  <a:pt x="283" y="143"/>
                  <a:pt x="281" y="142"/>
                </a:cubicBezTo>
                <a:cubicBezTo>
                  <a:pt x="278" y="140"/>
                  <a:pt x="278" y="140"/>
                  <a:pt x="278" y="140"/>
                </a:cubicBezTo>
                <a:cubicBezTo>
                  <a:pt x="277" y="139"/>
                  <a:pt x="275" y="137"/>
                  <a:pt x="274" y="136"/>
                </a:cubicBezTo>
                <a:cubicBezTo>
                  <a:pt x="272" y="133"/>
                  <a:pt x="268" y="128"/>
                  <a:pt x="264" y="124"/>
                </a:cubicBezTo>
                <a:cubicBezTo>
                  <a:pt x="260" y="120"/>
                  <a:pt x="257" y="121"/>
                  <a:pt x="255" y="122"/>
                </a:cubicBezTo>
                <a:cubicBezTo>
                  <a:pt x="254" y="123"/>
                  <a:pt x="252" y="124"/>
                  <a:pt x="252" y="124"/>
                </a:cubicBezTo>
                <a:cubicBezTo>
                  <a:pt x="251" y="124"/>
                  <a:pt x="249" y="124"/>
                  <a:pt x="248" y="124"/>
                </a:cubicBezTo>
                <a:cubicBezTo>
                  <a:pt x="247" y="123"/>
                  <a:pt x="245" y="122"/>
                  <a:pt x="243" y="123"/>
                </a:cubicBezTo>
                <a:cubicBezTo>
                  <a:pt x="241" y="123"/>
                  <a:pt x="241" y="123"/>
                  <a:pt x="241" y="124"/>
                </a:cubicBezTo>
                <a:cubicBezTo>
                  <a:pt x="242" y="126"/>
                  <a:pt x="245" y="127"/>
                  <a:pt x="246" y="128"/>
                </a:cubicBezTo>
                <a:cubicBezTo>
                  <a:pt x="249" y="131"/>
                  <a:pt x="249" y="131"/>
                  <a:pt x="249" y="131"/>
                </a:cubicBezTo>
                <a:cubicBezTo>
                  <a:pt x="249" y="131"/>
                  <a:pt x="259" y="138"/>
                  <a:pt x="267" y="143"/>
                </a:cubicBezTo>
                <a:cubicBezTo>
                  <a:pt x="268" y="144"/>
                  <a:pt x="271" y="145"/>
                  <a:pt x="272" y="146"/>
                </a:cubicBezTo>
                <a:cubicBezTo>
                  <a:pt x="273" y="146"/>
                  <a:pt x="274" y="147"/>
                  <a:pt x="274" y="147"/>
                </a:cubicBezTo>
                <a:cubicBezTo>
                  <a:pt x="275" y="149"/>
                  <a:pt x="274" y="151"/>
                  <a:pt x="273" y="152"/>
                </a:cubicBezTo>
                <a:cubicBezTo>
                  <a:pt x="273" y="153"/>
                  <a:pt x="272" y="155"/>
                  <a:pt x="271" y="156"/>
                </a:cubicBezTo>
                <a:cubicBezTo>
                  <a:pt x="269" y="157"/>
                  <a:pt x="268" y="159"/>
                  <a:pt x="266" y="161"/>
                </a:cubicBezTo>
                <a:cubicBezTo>
                  <a:pt x="265" y="162"/>
                  <a:pt x="265" y="164"/>
                  <a:pt x="266" y="165"/>
                </a:cubicBezTo>
                <a:cubicBezTo>
                  <a:pt x="271" y="169"/>
                  <a:pt x="272" y="171"/>
                  <a:pt x="272" y="174"/>
                </a:cubicBezTo>
                <a:cubicBezTo>
                  <a:pt x="271" y="176"/>
                  <a:pt x="271" y="178"/>
                  <a:pt x="270" y="180"/>
                </a:cubicBezTo>
                <a:cubicBezTo>
                  <a:pt x="269" y="181"/>
                  <a:pt x="269" y="182"/>
                  <a:pt x="270" y="184"/>
                </a:cubicBezTo>
                <a:cubicBezTo>
                  <a:pt x="271" y="185"/>
                  <a:pt x="272" y="187"/>
                  <a:pt x="272" y="189"/>
                </a:cubicBezTo>
                <a:cubicBezTo>
                  <a:pt x="270" y="191"/>
                  <a:pt x="268" y="190"/>
                  <a:pt x="268" y="190"/>
                </a:cubicBezTo>
                <a:cubicBezTo>
                  <a:pt x="268" y="190"/>
                  <a:pt x="267" y="190"/>
                  <a:pt x="266" y="189"/>
                </a:cubicBezTo>
                <a:cubicBezTo>
                  <a:pt x="265" y="189"/>
                  <a:pt x="263" y="190"/>
                  <a:pt x="262" y="191"/>
                </a:cubicBezTo>
                <a:cubicBezTo>
                  <a:pt x="259" y="196"/>
                  <a:pt x="258" y="200"/>
                  <a:pt x="258" y="202"/>
                </a:cubicBezTo>
                <a:cubicBezTo>
                  <a:pt x="258" y="203"/>
                  <a:pt x="259" y="206"/>
                  <a:pt x="259" y="208"/>
                </a:cubicBezTo>
                <a:cubicBezTo>
                  <a:pt x="259" y="210"/>
                  <a:pt x="259" y="212"/>
                  <a:pt x="259" y="216"/>
                </a:cubicBezTo>
                <a:cubicBezTo>
                  <a:pt x="259" y="217"/>
                  <a:pt x="258" y="220"/>
                  <a:pt x="257" y="221"/>
                </a:cubicBezTo>
                <a:cubicBezTo>
                  <a:pt x="255" y="222"/>
                  <a:pt x="255" y="223"/>
                  <a:pt x="254" y="224"/>
                </a:cubicBezTo>
                <a:cubicBezTo>
                  <a:pt x="254" y="226"/>
                  <a:pt x="254" y="228"/>
                  <a:pt x="254" y="230"/>
                </a:cubicBezTo>
                <a:cubicBezTo>
                  <a:pt x="253" y="233"/>
                  <a:pt x="251" y="239"/>
                  <a:pt x="248" y="247"/>
                </a:cubicBezTo>
                <a:cubicBezTo>
                  <a:pt x="244" y="256"/>
                  <a:pt x="237" y="254"/>
                  <a:pt x="233" y="251"/>
                </a:cubicBezTo>
                <a:cubicBezTo>
                  <a:pt x="231" y="251"/>
                  <a:pt x="230" y="248"/>
                  <a:pt x="229" y="247"/>
                </a:cubicBezTo>
                <a:cubicBezTo>
                  <a:pt x="229" y="245"/>
                  <a:pt x="228" y="242"/>
                  <a:pt x="227" y="238"/>
                </a:cubicBezTo>
                <a:cubicBezTo>
                  <a:pt x="227" y="236"/>
                  <a:pt x="226" y="233"/>
                  <a:pt x="225" y="232"/>
                </a:cubicBezTo>
                <a:cubicBezTo>
                  <a:pt x="223" y="226"/>
                  <a:pt x="222" y="221"/>
                  <a:pt x="222" y="218"/>
                </a:cubicBezTo>
                <a:cubicBezTo>
                  <a:pt x="222" y="217"/>
                  <a:pt x="223" y="214"/>
                  <a:pt x="223" y="212"/>
                </a:cubicBezTo>
                <a:cubicBezTo>
                  <a:pt x="224" y="204"/>
                  <a:pt x="224" y="204"/>
                  <a:pt x="224" y="204"/>
                </a:cubicBezTo>
                <a:cubicBezTo>
                  <a:pt x="224" y="202"/>
                  <a:pt x="223" y="200"/>
                  <a:pt x="222" y="198"/>
                </a:cubicBezTo>
                <a:cubicBezTo>
                  <a:pt x="221" y="197"/>
                  <a:pt x="220" y="195"/>
                  <a:pt x="220" y="193"/>
                </a:cubicBezTo>
                <a:cubicBezTo>
                  <a:pt x="220" y="192"/>
                  <a:pt x="220" y="190"/>
                  <a:pt x="219" y="189"/>
                </a:cubicBezTo>
                <a:cubicBezTo>
                  <a:pt x="219" y="187"/>
                  <a:pt x="218" y="185"/>
                  <a:pt x="217" y="184"/>
                </a:cubicBezTo>
                <a:cubicBezTo>
                  <a:pt x="214" y="182"/>
                  <a:pt x="210" y="180"/>
                  <a:pt x="204" y="182"/>
                </a:cubicBezTo>
                <a:cubicBezTo>
                  <a:pt x="202" y="182"/>
                  <a:pt x="200" y="183"/>
                  <a:pt x="198" y="184"/>
                </a:cubicBezTo>
                <a:cubicBezTo>
                  <a:pt x="191" y="186"/>
                  <a:pt x="189" y="180"/>
                  <a:pt x="189" y="180"/>
                </a:cubicBezTo>
                <a:cubicBezTo>
                  <a:pt x="188" y="178"/>
                  <a:pt x="188" y="178"/>
                  <a:pt x="188" y="178"/>
                </a:cubicBezTo>
                <a:cubicBezTo>
                  <a:pt x="187" y="176"/>
                  <a:pt x="186" y="175"/>
                  <a:pt x="185" y="174"/>
                </a:cubicBezTo>
                <a:cubicBezTo>
                  <a:pt x="184" y="173"/>
                  <a:pt x="183" y="172"/>
                  <a:pt x="182" y="170"/>
                </a:cubicBezTo>
                <a:cubicBezTo>
                  <a:pt x="180" y="166"/>
                  <a:pt x="178" y="163"/>
                  <a:pt x="177" y="162"/>
                </a:cubicBezTo>
                <a:cubicBezTo>
                  <a:pt x="177" y="160"/>
                  <a:pt x="175" y="158"/>
                  <a:pt x="174" y="156"/>
                </a:cubicBezTo>
                <a:cubicBezTo>
                  <a:pt x="174" y="155"/>
                  <a:pt x="173" y="154"/>
                  <a:pt x="172" y="152"/>
                </a:cubicBezTo>
                <a:cubicBezTo>
                  <a:pt x="171" y="150"/>
                  <a:pt x="170" y="148"/>
                  <a:pt x="170" y="146"/>
                </a:cubicBezTo>
                <a:cubicBezTo>
                  <a:pt x="165" y="128"/>
                  <a:pt x="173" y="120"/>
                  <a:pt x="177" y="117"/>
                </a:cubicBezTo>
                <a:cubicBezTo>
                  <a:pt x="179" y="116"/>
                  <a:pt x="181" y="115"/>
                  <a:pt x="183" y="115"/>
                </a:cubicBezTo>
                <a:cubicBezTo>
                  <a:pt x="185" y="114"/>
                  <a:pt x="185" y="114"/>
                  <a:pt x="185" y="114"/>
                </a:cubicBezTo>
                <a:cubicBezTo>
                  <a:pt x="186" y="114"/>
                  <a:pt x="189" y="114"/>
                  <a:pt x="190" y="114"/>
                </a:cubicBezTo>
                <a:cubicBezTo>
                  <a:pt x="191" y="114"/>
                  <a:pt x="192" y="114"/>
                  <a:pt x="193" y="115"/>
                </a:cubicBezTo>
                <a:cubicBezTo>
                  <a:pt x="194" y="116"/>
                  <a:pt x="195" y="117"/>
                  <a:pt x="196" y="117"/>
                </a:cubicBezTo>
                <a:cubicBezTo>
                  <a:pt x="196" y="118"/>
                  <a:pt x="198" y="118"/>
                  <a:pt x="199" y="118"/>
                </a:cubicBezTo>
                <a:cubicBezTo>
                  <a:pt x="200" y="119"/>
                  <a:pt x="202" y="118"/>
                  <a:pt x="203" y="118"/>
                </a:cubicBezTo>
                <a:cubicBezTo>
                  <a:pt x="204" y="118"/>
                  <a:pt x="206" y="117"/>
                  <a:pt x="208" y="117"/>
                </a:cubicBezTo>
                <a:cubicBezTo>
                  <a:pt x="210" y="117"/>
                  <a:pt x="212" y="116"/>
                  <a:pt x="216" y="115"/>
                </a:cubicBezTo>
                <a:cubicBezTo>
                  <a:pt x="217" y="114"/>
                  <a:pt x="219" y="112"/>
                  <a:pt x="218" y="111"/>
                </a:cubicBezTo>
                <a:cubicBezTo>
                  <a:pt x="218" y="106"/>
                  <a:pt x="216" y="107"/>
                  <a:pt x="214" y="107"/>
                </a:cubicBezTo>
                <a:cubicBezTo>
                  <a:pt x="212" y="108"/>
                  <a:pt x="209" y="108"/>
                  <a:pt x="208" y="108"/>
                </a:cubicBezTo>
                <a:cubicBezTo>
                  <a:pt x="207" y="108"/>
                  <a:pt x="206" y="106"/>
                  <a:pt x="205" y="105"/>
                </a:cubicBezTo>
                <a:cubicBezTo>
                  <a:pt x="205" y="105"/>
                  <a:pt x="205" y="104"/>
                  <a:pt x="204" y="103"/>
                </a:cubicBezTo>
                <a:cubicBezTo>
                  <a:pt x="204" y="102"/>
                  <a:pt x="204" y="102"/>
                  <a:pt x="203" y="102"/>
                </a:cubicBezTo>
                <a:cubicBezTo>
                  <a:pt x="203" y="102"/>
                  <a:pt x="202" y="102"/>
                  <a:pt x="202" y="103"/>
                </a:cubicBezTo>
                <a:cubicBezTo>
                  <a:pt x="202" y="104"/>
                  <a:pt x="202" y="106"/>
                  <a:pt x="202" y="107"/>
                </a:cubicBezTo>
                <a:cubicBezTo>
                  <a:pt x="203" y="108"/>
                  <a:pt x="202" y="108"/>
                  <a:pt x="200" y="107"/>
                </a:cubicBezTo>
                <a:cubicBezTo>
                  <a:pt x="200" y="106"/>
                  <a:pt x="199" y="105"/>
                  <a:pt x="198" y="103"/>
                </a:cubicBezTo>
                <a:cubicBezTo>
                  <a:pt x="196" y="100"/>
                  <a:pt x="192" y="99"/>
                  <a:pt x="190" y="98"/>
                </a:cubicBezTo>
                <a:cubicBezTo>
                  <a:pt x="188" y="98"/>
                  <a:pt x="186" y="99"/>
                  <a:pt x="184" y="99"/>
                </a:cubicBezTo>
                <a:cubicBezTo>
                  <a:pt x="183" y="100"/>
                  <a:pt x="182" y="101"/>
                  <a:pt x="181" y="102"/>
                </a:cubicBezTo>
                <a:cubicBezTo>
                  <a:pt x="179" y="103"/>
                  <a:pt x="178" y="105"/>
                  <a:pt x="177" y="106"/>
                </a:cubicBezTo>
                <a:cubicBezTo>
                  <a:pt x="173" y="112"/>
                  <a:pt x="172" y="111"/>
                  <a:pt x="171" y="109"/>
                </a:cubicBezTo>
                <a:cubicBezTo>
                  <a:pt x="171" y="108"/>
                  <a:pt x="171" y="105"/>
                  <a:pt x="171" y="103"/>
                </a:cubicBezTo>
                <a:cubicBezTo>
                  <a:pt x="170" y="97"/>
                  <a:pt x="170" y="97"/>
                  <a:pt x="170" y="97"/>
                </a:cubicBezTo>
                <a:cubicBezTo>
                  <a:pt x="170" y="96"/>
                  <a:pt x="170" y="93"/>
                  <a:pt x="170" y="91"/>
                </a:cubicBezTo>
                <a:cubicBezTo>
                  <a:pt x="172" y="84"/>
                  <a:pt x="172" y="84"/>
                  <a:pt x="172" y="84"/>
                </a:cubicBezTo>
                <a:cubicBezTo>
                  <a:pt x="173" y="79"/>
                  <a:pt x="173" y="79"/>
                  <a:pt x="173" y="79"/>
                </a:cubicBezTo>
                <a:cubicBezTo>
                  <a:pt x="174" y="77"/>
                  <a:pt x="175" y="75"/>
                  <a:pt x="176" y="73"/>
                </a:cubicBezTo>
                <a:cubicBezTo>
                  <a:pt x="177" y="72"/>
                  <a:pt x="179" y="69"/>
                  <a:pt x="180" y="66"/>
                </a:cubicBezTo>
                <a:cubicBezTo>
                  <a:pt x="181" y="65"/>
                  <a:pt x="183" y="63"/>
                  <a:pt x="184" y="62"/>
                </a:cubicBezTo>
                <a:cubicBezTo>
                  <a:pt x="185" y="61"/>
                  <a:pt x="185" y="61"/>
                  <a:pt x="185" y="61"/>
                </a:cubicBezTo>
                <a:cubicBezTo>
                  <a:pt x="187" y="60"/>
                  <a:pt x="189" y="59"/>
                  <a:pt x="191" y="60"/>
                </a:cubicBezTo>
                <a:cubicBezTo>
                  <a:pt x="197" y="60"/>
                  <a:pt x="197" y="60"/>
                  <a:pt x="197" y="60"/>
                </a:cubicBezTo>
                <a:cubicBezTo>
                  <a:pt x="199" y="61"/>
                  <a:pt x="199" y="61"/>
                  <a:pt x="199" y="61"/>
                </a:cubicBezTo>
                <a:cubicBezTo>
                  <a:pt x="201" y="61"/>
                  <a:pt x="203" y="61"/>
                  <a:pt x="204" y="61"/>
                </a:cubicBezTo>
                <a:cubicBezTo>
                  <a:pt x="205" y="61"/>
                  <a:pt x="207" y="60"/>
                  <a:pt x="209" y="59"/>
                </a:cubicBezTo>
                <a:cubicBezTo>
                  <a:pt x="211" y="58"/>
                  <a:pt x="214" y="56"/>
                  <a:pt x="217" y="54"/>
                </a:cubicBezTo>
                <a:cubicBezTo>
                  <a:pt x="222" y="50"/>
                  <a:pt x="227" y="50"/>
                  <a:pt x="230" y="51"/>
                </a:cubicBezTo>
                <a:cubicBezTo>
                  <a:pt x="232" y="51"/>
                  <a:pt x="234" y="52"/>
                  <a:pt x="236" y="51"/>
                </a:cubicBezTo>
                <a:cubicBezTo>
                  <a:pt x="237" y="51"/>
                  <a:pt x="238" y="51"/>
                  <a:pt x="238" y="51"/>
                </a:cubicBezTo>
                <a:cubicBezTo>
                  <a:pt x="243" y="51"/>
                  <a:pt x="243" y="51"/>
                  <a:pt x="243" y="51"/>
                </a:cubicBezTo>
                <a:cubicBezTo>
                  <a:pt x="245" y="50"/>
                  <a:pt x="247" y="51"/>
                  <a:pt x="248" y="51"/>
                </a:cubicBezTo>
                <a:cubicBezTo>
                  <a:pt x="249" y="52"/>
                  <a:pt x="251" y="52"/>
                  <a:pt x="252" y="51"/>
                </a:cubicBezTo>
                <a:cubicBezTo>
                  <a:pt x="253" y="50"/>
                  <a:pt x="253" y="50"/>
                  <a:pt x="253" y="50"/>
                </a:cubicBezTo>
                <a:cubicBezTo>
                  <a:pt x="255" y="50"/>
                  <a:pt x="257" y="49"/>
                  <a:pt x="259" y="50"/>
                </a:cubicBezTo>
                <a:cubicBezTo>
                  <a:pt x="263" y="50"/>
                  <a:pt x="263" y="50"/>
                  <a:pt x="263" y="50"/>
                </a:cubicBezTo>
                <a:cubicBezTo>
                  <a:pt x="265" y="50"/>
                  <a:pt x="268" y="50"/>
                  <a:pt x="269" y="50"/>
                </a:cubicBezTo>
                <a:cubicBezTo>
                  <a:pt x="272" y="50"/>
                  <a:pt x="272" y="50"/>
                  <a:pt x="272" y="50"/>
                </a:cubicBezTo>
                <a:cubicBezTo>
                  <a:pt x="274" y="49"/>
                  <a:pt x="277" y="50"/>
                  <a:pt x="278" y="51"/>
                </a:cubicBezTo>
                <a:cubicBezTo>
                  <a:pt x="277" y="50"/>
                  <a:pt x="276" y="50"/>
                  <a:pt x="276" y="49"/>
                </a:cubicBezTo>
                <a:cubicBezTo>
                  <a:pt x="276" y="49"/>
                  <a:pt x="276" y="49"/>
                  <a:pt x="276" y="49"/>
                </a:cubicBezTo>
                <a:cubicBezTo>
                  <a:pt x="304" y="70"/>
                  <a:pt x="325" y="100"/>
                  <a:pt x="335" y="134"/>
                </a:cubicBezTo>
                <a:cubicBezTo>
                  <a:pt x="336" y="136"/>
                  <a:pt x="336" y="137"/>
                  <a:pt x="336" y="138"/>
                </a:cubicBezTo>
                <a:cubicBezTo>
                  <a:pt x="335" y="140"/>
                  <a:pt x="334" y="141"/>
                  <a:pt x="332" y="142"/>
                </a:cubicBezTo>
                <a:cubicBezTo>
                  <a:pt x="331" y="143"/>
                  <a:pt x="333" y="142"/>
                  <a:pt x="334" y="1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1" name="Group 40"/>
          <p:cNvGrpSpPr/>
          <p:nvPr userDrawn="1"/>
        </p:nvGrpSpPr>
        <p:grpSpPr>
          <a:xfrm>
            <a:off x="571015" y="2845403"/>
            <a:ext cx="8228416" cy="340140"/>
            <a:chOff x="571015" y="3434016"/>
            <a:chExt cx="8228416" cy="340140"/>
          </a:xfrm>
        </p:grpSpPr>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5108" r="81235"/>
            <a:stretch/>
          </p:blipFill>
          <p:spPr>
            <a:xfrm>
              <a:off x="571015" y="3436275"/>
              <a:ext cx="1193800" cy="320041"/>
            </a:xfrm>
            <a:prstGeom prst="rect">
              <a:avLst/>
            </a:prstGeom>
          </p:spPr>
        </p:pic>
        <p:pic>
          <p:nvPicPr>
            <p:cNvPr id="43" name="Picture 42"/>
            <p:cNvPicPr>
              <a:picLocks noChangeAspect="1"/>
            </p:cNvPicPr>
            <p:nvPr userDrawn="1"/>
          </p:nvPicPr>
          <p:blipFill rotWithShape="1">
            <a:blip r:embed="rId4" cstate="print">
              <a:extLst>
                <a:ext uri="{28A0092B-C50C-407E-A947-70E740481C1C}">
                  <a14:useLocalDpi xmlns:a14="http://schemas.microsoft.com/office/drawing/2010/main" val="0"/>
                </a:ext>
              </a:extLst>
            </a:blip>
            <a:srcRect l="29297" r="52615"/>
            <a:stretch/>
          </p:blipFill>
          <p:spPr>
            <a:xfrm>
              <a:off x="2646730" y="3443621"/>
              <a:ext cx="1581150" cy="320041"/>
            </a:xfrm>
            <a:prstGeom prst="rect">
              <a:avLst/>
            </a:prstGeom>
          </p:spPr>
        </p:pic>
        <p:pic>
          <p:nvPicPr>
            <p:cNvPr id="44" name="Picture 43"/>
            <p:cNvPicPr>
              <a:picLocks noChangeAspect="1"/>
            </p:cNvPicPr>
            <p:nvPr userDrawn="1"/>
          </p:nvPicPr>
          <p:blipFill rotWithShape="1">
            <a:blip r:embed="rId4" cstate="print">
              <a:extLst>
                <a:ext uri="{28A0092B-C50C-407E-A947-70E740481C1C}">
                  <a14:useLocalDpi xmlns:a14="http://schemas.microsoft.com/office/drawing/2010/main" val="0"/>
                </a:ext>
              </a:extLst>
            </a:blip>
            <a:srcRect l="51888" r="22978"/>
            <a:stretch/>
          </p:blipFill>
          <p:spPr>
            <a:xfrm>
              <a:off x="4608145" y="3454115"/>
              <a:ext cx="2197100" cy="320041"/>
            </a:xfrm>
            <a:prstGeom prst="rect">
              <a:avLst/>
            </a:prstGeom>
          </p:spPr>
        </p:pic>
        <p:pic>
          <p:nvPicPr>
            <p:cNvPr id="50" name="Picture 49"/>
            <p:cNvPicPr>
              <a:picLocks noChangeAspect="1"/>
            </p:cNvPicPr>
            <p:nvPr userDrawn="1"/>
          </p:nvPicPr>
          <p:blipFill rotWithShape="1">
            <a:blip r:embed="rId4" cstate="print">
              <a:extLst>
                <a:ext uri="{28A0092B-C50C-407E-A947-70E740481C1C}">
                  <a14:useLocalDpi xmlns:a14="http://schemas.microsoft.com/office/drawing/2010/main" val="0"/>
                </a:ext>
              </a:extLst>
            </a:blip>
            <a:srcRect l="81163"/>
            <a:stretch/>
          </p:blipFill>
          <p:spPr>
            <a:xfrm>
              <a:off x="7152740" y="3434016"/>
              <a:ext cx="1646691" cy="320041"/>
            </a:xfrm>
            <a:prstGeom prst="rect">
              <a:avLst/>
            </a:prstGeom>
          </p:spPr>
        </p:pic>
      </p:grpSp>
    </p:spTree>
    <p:custDataLst>
      <p:tags r:id="rId1"/>
    </p:custData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77" name="Text Placeholder 76"/>
          <p:cNvSpPr>
            <a:spLocks noGrp="1" noChangeAspect="1"/>
          </p:cNvSpPr>
          <p:nvPr>
            <p:ph type="body" sz="quarter" idx="35"/>
          </p:nvPr>
        </p:nvSpPr>
        <p:spPr>
          <a:xfrm>
            <a:off x="493776" y="1424795"/>
            <a:ext cx="475488" cy="475488"/>
          </a:xfrm>
          <a:prstGeom prst="ellipse">
            <a:avLst/>
          </a:prstGeom>
          <a:solidFill>
            <a:schemeClr val="bg2"/>
          </a:solidFill>
        </p:spPr>
        <p:txBody>
          <a:bodyPr lIns="0" tIns="0" rIns="0" bIns="0" anchor="ctr" anchorCtr="0"/>
          <a:lstStyle>
            <a:lvl1pPr marL="0" indent="0" algn="ctr">
              <a:buNone/>
              <a:defRPr sz="100" b="1">
                <a:noFill/>
              </a:defRPr>
            </a:lvl1pPr>
          </a:lstStyle>
          <a:p>
            <a:pPr lvl="0"/>
            <a:endParaRPr lang="en-US" dirty="0"/>
          </a:p>
        </p:txBody>
      </p:sp>
      <p:sp>
        <p:nvSpPr>
          <p:cNvPr id="79" name="Text Placeholder 76"/>
          <p:cNvSpPr>
            <a:spLocks noGrp="1" noChangeAspect="1"/>
          </p:cNvSpPr>
          <p:nvPr>
            <p:ph type="body" sz="quarter" idx="37"/>
          </p:nvPr>
        </p:nvSpPr>
        <p:spPr>
          <a:xfrm>
            <a:off x="493776" y="2130685"/>
            <a:ext cx="475488" cy="475488"/>
          </a:xfrm>
          <a:prstGeom prst="ellipse">
            <a:avLst/>
          </a:prstGeom>
          <a:solidFill>
            <a:schemeClr val="bg2"/>
          </a:solidFill>
        </p:spPr>
        <p:txBody>
          <a:bodyPr lIns="0" tIns="0" rIns="0" bIns="0" anchor="ctr" anchorCtr="0"/>
          <a:lstStyle>
            <a:lvl1pPr marL="0" indent="0" algn="ctr">
              <a:buNone/>
              <a:defRPr sz="100" b="1">
                <a:noFill/>
              </a:defRPr>
            </a:lvl1pPr>
          </a:lstStyle>
          <a:p>
            <a:pPr lvl="0"/>
            <a:endParaRPr lang="en-US" dirty="0"/>
          </a:p>
        </p:txBody>
      </p:sp>
      <p:sp>
        <p:nvSpPr>
          <p:cNvPr id="81" name="Text Placeholder 76"/>
          <p:cNvSpPr>
            <a:spLocks noGrp="1" noChangeAspect="1"/>
          </p:cNvSpPr>
          <p:nvPr>
            <p:ph type="body" sz="quarter" idx="39"/>
          </p:nvPr>
        </p:nvSpPr>
        <p:spPr>
          <a:xfrm>
            <a:off x="493776" y="2836575"/>
            <a:ext cx="475488" cy="475488"/>
          </a:xfrm>
          <a:prstGeom prst="ellipse">
            <a:avLst/>
          </a:prstGeom>
          <a:solidFill>
            <a:schemeClr val="bg2"/>
          </a:solidFill>
        </p:spPr>
        <p:txBody>
          <a:bodyPr lIns="0" tIns="0" rIns="0" bIns="0" anchor="ctr" anchorCtr="0"/>
          <a:lstStyle>
            <a:lvl1pPr marL="0" indent="0" algn="ctr">
              <a:buNone/>
              <a:defRPr sz="100" b="1">
                <a:noFill/>
              </a:defRPr>
            </a:lvl1pPr>
          </a:lstStyle>
          <a:p>
            <a:pPr lvl="0"/>
            <a:endParaRPr lang="en-US" dirty="0"/>
          </a:p>
        </p:txBody>
      </p:sp>
      <p:sp>
        <p:nvSpPr>
          <p:cNvPr id="83" name="Text Placeholder 76"/>
          <p:cNvSpPr>
            <a:spLocks noGrp="1" noChangeAspect="1"/>
          </p:cNvSpPr>
          <p:nvPr>
            <p:ph type="body" sz="quarter" idx="41"/>
          </p:nvPr>
        </p:nvSpPr>
        <p:spPr>
          <a:xfrm>
            <a:off x="493776" y="3542465"/>
            <a:ext cx="475488" cy="475488"/>
          </a:xfrm>
          <a:prstGeom prst="ellipse">
            <a:avLst/>
          </a:prstGeom>
          <a:solidFill>
            <a:schemeClr val="bg2"/>
          </a:solidFill>
        </p:spPr>
        <p:txBody>
          <a:bodyPr lIns="0" tIns="0" rIns="0" bIns="0" anchor="ctr" anchorCtr="0"/>
          <a:lstStyle>
            <a:lvl1pPr marL="0" indent="0" algn="ctr">
              <a:buNone/>
              <a:defRPr sz="100" b="1">
                <a:noFill/>
              </a:defRPr>
            </a:lvl1pPr>
          </a:lstStyle>
          <a:p>
            <a:pPr lvl="0"/>
            <a:endParaRPr lang="en-US" dirty="0"/>
          </a:p>
        </p:txBody>
      </p:sp>
      <p:sp>
        <p:nvSpPr>
          <p:cNvPr id="85" name="Text Placeholder 76"/>
          <p:cNvSpPr>
            <a:spLocks noGrp="1" noChangeAspect="1"/>
          </p:cNvSpPr>
          <p:nvPr>
            <p:ph type="body" sz="quarter" idx="43"/>
          </p:nvPr>
        </p:nvSpPr>
        <p:spPr>
          <a:xfrm>
            <a:off x="493776" y="4248355"/>
            <a:ext cx="475488" cy="475488"/>
          </a:xfrm>
          <a:prstGeom prst="ellipse">
            <a:avLst/>
          </a:prstGeom>
          <a:solidFill>
            <a:schemeClr val="bg2"/>
          </a:solidFill>
        </p:spPr>
        <p:txBody>
          <a:bodyPr lIns="0" tIns="0" rIns="0" bIns="0" anchor="ctr" anchorCtr="0"/>
          <a:lstStyle>
            <a:lvl1pPr marL="0" indent="0" algn="ctr">
              <a:buNone/>
              <a:defRPr sz="100" b="1">
                <a:noFill/>
              </a:defRPr>
            </a:lvl1pPr>
          </a:lstStyle>
          <a:p>
            <a:pPr lvl="0"/>
            <a:endParaRPr lang="en-US" dirty="0"/>
          </a:p>
        </p:txBody>
      </p:sp>
      <p:sp>
        <p:nvSpPr>
          <p:cNvPr id="87" name="Text Placeholder 76"/>
          <p:cNvSpPr>
            <a:spLocks noGrp="1" noChangeAspect="1"/>
          </p:cNvSpPr>
          <p:nvPr>
            <p:ph type="body" sz="quarter" idx="45"/>
          </p:nvPr>
        </p:nvSpPr>
        <p:spPr>
          <a:xfrm>
            <a:off x="493776" y="4954245"/>
            <a:ext cx="475488" cy="475488"/>
          </a:xfrm>
          <a:prstGeom prst="ellipse">
            <a:avLst/>
          </a:prstGeom>
          <a:solidFill>
            <a:schemeClr val="bg2"/>
          </a:solidFill>
        </p:spPr>
        <p:txBody>
          <a:bodyPr lIns="0" tIns="0" rIns="0" bIns="0" anchor="ctr" anchorCtr="0"/>
          <a:lstStyle>
            <a:lvl1pPr marL="0" indent="0" algn="ctr">
              <a:buNone/>
              <a:defRPr sz="100" b="1">
                <a:noFill/>
              </a:defRPr>
            </a:lvl1pPr>
          </a:lstStyle>
          <a:p>
            <a:pPr lvl="0"/>
            <a:endParaRPr lang="en-US" dirty="0"/>
          </a:p>
        </p:txBody>
      </p:sp>
      <p:sp>
        <p:nvSpPr>
          <p:cNvPr id="89" name="Text Placeholder 76"/>
          <p:cNvSpPr>
            <a:spLocks noGrp="1" noChangeAspect="1"/>
          </p:cNvSpPr>
          <p:nvPr>
            <p:ph type="body" sz="quarter" idx="47"/>
          </p:nvPr>
        </p:nvSpPr>
        <p:spPr>
          <a:xfrm>
            <a:off x="493776" y="5660136"/>
            <a:ext cx="475488" cy="475488"/>
          </a:xfrm>
          <a:prstGeom prst="ellipse">
            <a:avLst/>
          </a:prstGeom>
          <a:solidFill>
            <a:schemeClr val="bg2"/>
          </a:solidFill>
        </p:spPr>
        <p:txBody>
          <a:bodyPr lIns="0" tIns="0" rIns="0" bIns="0" anchor="ctr" anchorCtr="0"/>
          <a:lstStyle>
            <a:lvl1pPr marL="0" indent="0" algn="ctr">
              <a:buNone/>
              <a:defRPr sz="100" b="1">
                <a:noFill/>
              </a:defRPr>
            </a:lvl1pPr>
          </a:lstStyle>
          <a:p>
            <a:pPr lvl="0"/>
            <a:endParaRPr lang="en-US" dirty="0"/>
          </a:p>
        </p:txBody>
      </p:sp>
      <p:sp>
        <p:nvSpPr>
          <p:cNvPr id="78" name="Text Placeholder 76"/>
          <p:cNvSpPr>
            <a:spLocks noGrp="1" noChangeAspect="1"/>
          </p:cNvSpPr>
          <p:nvPr>
            <p:ph type="body" sz="quarter" idx="36" hasCustomPrompt="1"/>
          </p:nvPr>
        </p:nvSpPr>
        <p:spPr>
          <a:xfrm>
            <a:off x="457200" y="1388219"/>
            <a:ext cx="548640" cy="548640"/>
          </a:xfrm>
          <a:prstGeom prst="donut">
            <a:avLst>
              <a:gd name="adj" fmla="val 15440"/>
            </a:avLst>
          </a:prstGeom>
          <a:solidFill>
            <a:schemeClr val="bg2">
              <a:lumMod val="60000"/>
              <a:lumOff val="40000"/>
              <a:alpha val="35000"/>
            </a:schemeClr>
          </a:solidFill>
        </p:spPr>
        <p:txBody>
          <a:bodyPr lIns="0" tIns="0" rIns="0" bIns="0" anchor="ctr" anchorCtr="0"/>
          <a:lstStyle>
            <a:lvl1pPr marL="0" indent="0" algn="ctr">
              <a:buNone/>
              <a:defRPr sz="2000" b="1">
                <a:solidFill>
                  <a:schemeClr val="bg1"/>
                </a:solidFill>
              </a:defRPr>
            </a:lvl1pPr>
          </a:lstStyle>
          <a:p>
            <a:pPr lvl="0"/>
            <a:r>
              <a:rPr lang="en-US" dirty="0"/>
              <a:t>#</a:t>
            </a:r>
          </a:p>
        </p:txBody>
      </p:sp>
      <p:sp>
        <p:nvSpPr>
          <p:cNvPr id="80" name="Text Placeholder 76"/>
          <p:cNvSpPr>
            <a:spLocks noGrp="1" noChangeAspect="1"/>
          </p:cNvSpPr>
          <p:nvPr>
            <p:ph type="body" sz="quarter" idx="38" hasCustomPrompt="1"/>
          </p:nvPr>
        </p:nvSpPr>
        <p:spPr>
          <a:xfrm>
            <a:off x="457200" y="2094109"/>
            <a:ext cx="548640" cy="548640"/>
          </a:xfrm>
          <a:prstGeom prst="donut">
            <a:avLst>
              <a:gd name="adj" fmla="val 15440"/>
            </a:avLst>
          </a:prstGeom>
          <a:solidFill>
            <a:schemeClr val="bg2">
              <a:lumMod val="60000"/>
              <a:lumOff val="40000"/>
              <a:alpha val="35000"/>
            </a:schemeClr>
          </a:solidFill>
        </p:spPr>
        <p:txBody>
          <a:bodyPr lIns="0" tIns="0" rIns="0" bIns="0" anchor="ctr" anchorCtr="0"/>
          <a:lstStyle>
            <a:lvl1pPr marL="0" indent="0" algn="ctr">
              <a:buNone/>
              <a:defRPr kumimoji="0" lang="en-US" sz="2000" b="1" i="0" u="none" kern="1200" baseline="0" dirty="0">
                <a:solidFill>
                  <a:schemeClr val="bg1"/>
                </a:solidFill>
                <a:latin typeface="+mn-lt"/>
                <a:ea typeface="+mn-ea"/>
                <a:cs typeface="+mn-cs"/>
              </a:defRPr>
            </a:lvl1pPr>
          </a:lstStyle>
          <a:p>
            <a:pPr lvl="0"/>
            <a:r>
              <a:rPr lang="en-US" dirty="0"/>
              <a:t>#</a:t>
            </a:r>
          </a:p>
        </p:txBody>
      </p:sp>
      <p:sp>
        <p:nvSpPr>
          <p:cNvPr id="82" name="Text Placeholder 76"/>
          <p:cNvSpPr>
            <a:spLocks noGrp="1" noChangeAspect="1"/>
          </p:cNvSpPr>
          <p:nvPr>
            <p:ph type="body" sz="quarter" idx="40" hasCustomPrompt="1"/>
          </p:nvPr>
        </p:nvSpPr>
        <p:spPr>
          <a:xfrm>
            <a:off x="457200" y="2799999"/>
            <a:ext cx="548640" cy="548640"/>
          </a:xfrm>
          <a:prstGeom prst="donut">
            <a:avLst>
              <a:gd name="adj" fmla="val 15440"/>
            </a:avLst>
          </a:prstGeom>
          <a:solidFill>
            <a:schemeClr val="bg2">
              <a:lumMod val="60000"/>
              <a:lumOff val="40000"/>
              <a:alpha val="35000"/>
            </a:schemeClr>
          </a:solidFill>
        </p:spPr>
        <p:txBody>
          <a:bodyPr lIns="0" tIns="0" rIns="0" bIns="0" anchor="ctr" anchorCtr="0"/>
          <a:lstStyle>
            <a:lvl1pPr marL="0" indent="0" algn="ctr">
              <a:buNone/>
              <a:defRPr kumimoji="0" lang="en-US" sz="2000" b="1" i="0" u="none" kern="1200" baseline="0" dirty="0">
                <a:solidFill>
                  <a:schemeClr val="bg1"/>
                </a:solidFill>
                <a:latin typeface="+mn-lt"/>
                <a:ea typeface="+mn-ea"/>
                <a:cs typeface="+mn-cs"/>
              </a:defRPr>
            </a:lvl1pPr>
          </a:lstStyle>
          <a:p>
            <a:pPr lvl="0"/>
            <a:r>
              <a:rPr lang="en-US" dirty="0"/>
              <a:t>#</a:t>
            </a:r>
          </a:p>
        </p:txBody>
      </p:sp>
      <p:sp>
        <p:nvSpPr>
          <p:cNvPr id="84" name="Text Placeholder 76"/>
          <p:cNvSpPr>
            <a:spLocks noGrp="1" noChangeAspect="1"/>
          </p:cNvSpPr>
          <p:nvPr>
            <p:ph type="body" sz="quarter" idx="42" hasCustomPrompt="1"/>
          </p:nvPr>
        </p:nvSpPr>
        <p:spPr>
          <a:xfrm>
            <a:off x="457200" y="3505889"/>
            <a:ext cx="548640" cy="548640"/>
          </a:xfrm>
          <a:prstGeom prst="donut">
            <a:avLst>
              <a:gd name="adj" fmla="val 15440"/>
            </a:avLst>
          </a:prstGeom>
          <a:solidFill>
            <a:schemeClr val="bg2">
              <a:lumMod val="60000"/>
              <a:lumOff val="40000"/>
              <a:alpha val="35000"/>
            </a:schemeClr>
          </a:solidFill>
        </p:spPr>
        <p:txBody>
          <a:bodyPr lIns="0" tIns="0" rIns="0" bIns="0" anchor="ctr" anchorCtr="0"/>
          <a:lstStyle>
            <a:lvl1pPr marL="0" indent="0" algn="ctr">
              <a:buNone/>
              <a:defRPr kumimoji="0" lang="en-US" sz="2000" b="1" i="0" u="none" kern="1200" baseline="0" dirty="0">
                <a:solidFill>
                  <a:schemeClr val="bg1"/>
                </a:solidFill>
                <a:latin typeface="+mn-lt"/>
                <a:ea typeface="+mn-ea"/>
                <a:cs typeface="+mn-cs"/>
              </a:defRPr>
            </a:lvl1pPr>
          </a:lstStyle>
          <a:p>
            <a:pPr lvl="0"/>
            <a:r>
              <a:rPr lang="en-US" dirty="0"/>
              <a:t>#</a:t>
            </a:r>
          </a:p>
        </p:txBody>
      </p:sp>
      <p:sp>
        <p:nvSpPr>
          <p:cNvPr id="86" name="Text Placeholder 76"/>
          <p:cNvSpPr>
            <a:spLocks noGrp="1" noChangeAspect="1"/>
          </p:cNvSpPr>
          <p:nvPr>
            <p:ph type="body" sz="quarter" idx="44" hasCustomPrompt="1"/>
          </p:nvPr>
        </p:nvSpPr>
        <p:spPr>
          <a:xfrm>
            <a:off x="457200" y="4211779"/>
            <a:ext cx="548640" cy="548640"/>
          </a:xfrm>
          <a:prstGeom prst="donut">
            <a:avLst>
              <a:gd name="adj" fmla="val 15440"/>
            </a:avLst>
          </a:prstGeom>
          <a:solidFill>
            <a:schemeClr val="bg2">
              <a:lumMod val="60000"/>
              <a:lumOff val="40000"/>
              <a:alpha val="35000"/>
            </a:schemeClr>
          </a:solidFill>
        </p:spPr>
        <p:txBody>
          <a:bodyPr lIns="0" tIns="0" rIns="0" bIns="0" anchor="ctr" anchorCtr="0"/>
          <a:lstStyle>
            <a:lvl1pPr marL="0" indent="0" algn="ctr">
              <a:buNone/>
              <a:defRPr kumimoji="0" lang="en-US" sz="2000" b="1" i="0" u="none" kern="1200" baseline="0" dirty="0">
                <a:solidFill>
                  <a:schemeClr val="bg1"/>
                </a:solidFill>
                <a:latin typeface="+mn-lt"/>
                <a:ea typeface="+mn-ea"/>
                <a:cs typeface="+mn-cs"/>
              </a:defRPr>
            </a:lvl1pPr>
          </a:lstStyle>
          <a:p>
            <a:pPr lvl="0"/>
            <a:r>
              <a:rPr lang="en-US" dirty="0"/>
              <a:t>#</a:t>
            </a:r>
          </a:p>
        </p:txBody>
      </p:sp>
      <p:sp>
        <p:nvSpPr>
          <p:cNvPr id="88" name="Text Placeholder 76"/>
          <p:cNvSpPr>
            <a:spLocks noGrp="1" noChangeAspect="1"/>
          </p:cNvSpPr>
          <p:nvPr>
            <p:ph type="body" sz="quarter" idx="46" hasCustomPrompt="1"/>
          </p:nvPr>
        </p:nvSpPr>
        <p:spPr>
          <a:xfrm>
            <a:off x="457200" y="4917669"/>
            <a:ext cx="548640" cy="548640"/>
          </a:xfrm>
          <a:prstGeom prst="donut">
            <a:avLst>
              <a:gd name="adj" fmla="val 15440"/>
            </a:avLst>
          </a:prstGeom>
          <a:solidFill>
            <a:schemeClr val="bg2">
              <a:lumMod val="60000"/>
              <a:lumOff val="40000"/>
              <a:alpha val="35000"/>
            </a:schemeClr>
          </a:solidFill>
        </p:spPr>
        <p:txBody>
          <a:bodyPr lIns="0" tIns="0" rIns="0" bIns="0" anchor="ctr" anchorCtr="0"/>
          <a:lstStyle>
            <a:lvl1pPr marL="0" indent="0" algn="ctr">
              <a:buNone/>
              <a:defRPr kumimoji="0" lang="en-US" sz="2000" b="1" i="0" u="none" kern="1200" baseline="0" dirty="0">
                <a:solidFill>
                  <a:schemeClr val="bg1"/>
                </a:solidFill>
                <a:latin typeface="+mn-lt"/>
                <a:ea typeface="+mn-ea"/>
                <a:cs typeface="+mn-cs"/>
              </a:defRPr>
            </a:lvl1pPr>
          </a:lstStyle>
          <a:p>
            <a:pPr lvl="0"/>
            <a:r>
              <a:rPr lang="en-US" dirty="0"/>
              <a:t>#</a:t>
            </a:r>
          </a:p>
        </p:txBody>
      </p:sp>
      <p:sp>
        <p:nvSpPr>
          <p:cNvPr id="90" name="Text Placeholder 76"/>
          <p:cNvSpPr>
            <a:spLocks noGrp="1" noChangeAspect="1"/>
          </p:cNvSpPr>
          <p:nvPr>
            <p:ph type="body" sz="quarter" idx="48" hasCustomPrompt="1"/>
          </p:nvPr>
        </p:nvSpPr>
        <p:spPr>
          <a:xfrm>
            <a:off x="457200" y="5623560"/>
            <a:ext cx="548640" cy="548640"/>
          </a:xfrm>
          <a:prstGeom prst="donut">
            <a:avLst>
              <a:gd name="adj" fmla="val 15440"/>
            </a:avLst>
          </a:prstGeom>
          <a:solidFill>
            <a:schemeClr val="bg2">
              <a:lumMod val="60000"/>
              <a:lumOff val="40000"/>
              <a:alpha val="35000"/>
            </a:schemeClr>
          </a:solidFill>
        </p:spPr>
        <p:txBody>
          <a:bodyPr lIns="0" tIns="0" rIns="0" bIns="0" anchor="ctr" anchorCtr="0"/>
          <a:lstStyle>
            <a:lvl1pPr marL="0" indent="0" algn="ctr">
              <a:buNone/>
              <a:defRPr kumimoji="0" lang="en-US" sz="2000" b="1" i="0" u="none" kern="1200" baseline="0" dirty="0">
                <a:solidFill>
                  <a:schemeClr val="bg1"/>
                </a:solidFill>
                <a:latin typeface="+mn-lt"/>
                <a:ea typeface="+mn-ea"/>
                <a:cs typeface="+mn-cs"/>
              </a:defRPr>
            </a:lvl1pPr>
          </a:lstStyle>
          <a:p>
            <a:pPr lvl="0"/>
            <a:r>
              <a:rPr lang="en-US" dirty="0"/>
              <a:t>#</a:t>
            </a:r>
          </a:p>
        </p:txBody>
      </p:sp>
      <p:sp>
        <p:nvSpPr>
          <p:cNvPr id="4" name="Slide Number Placeholder 3"/>
          <p:cNvSpPr>
            <a:spLocks noGrp="1"/>
          </p:cNvSpPr>
          <p:nvPr>
            <p:ph type="sldNum" sz="quarter" idx="12"/>
          </p:nvPr>
        </p:nvSpPr>
        <p:spPr/>
        <p:txBody>
          <a:bodyPr/>
          <a:lstStyle/>
          <a:p>
            <a:fld id="{5821A57F-3C0D-4C99-BD6F-D35E74D4C9E6}" type="slidenum">
              <a:rPr lang="en-US" smtClean="0"/>
              <a:pPr/>
              <a:t>‹#›</a:t>
            </a:fld>
            <a:endParaRPr lang="en-US"/>
          </a:p>
        </p:txBody>
      </p:sp>
      <p:sp>
        <p:nvSpPr>
          <p:cNvPr id="32" name="Text Placeholder 31"/>
          <p:cNvSpPr>
            <a:spLocks noGrp="1"/>
          </p:cNvSpPr>
          <p:nvPr>
            <p:ph type="body" sz="quarter" idx="13" hasCustomPrompt="1"/>
          </p:nvPr>
        </p:nvSpPr>
        <p:spPr>
          <a:xfrm>
            <a:off x="1143000" y="1472833"/>
            <a:ext cx="7543800" cy="379413"/>
          </a:xfrm>
        </p:spPr>
        <p:txBody>
          <a:bodyPr lIns="0" tIns="0" rIns="0" bIns="0" anchor="ctr" anchorCtr="0"/>
          <a:lstStyle>
            <a:lvl1pPr marL="0" indent="0">
              <a:buNone/>
              <a:defRPr sz="2000"/>
            </a:lvl1pPr>
          </a:lstStyle>
          <a:p>
            <a:pPr lvl="0"/>
            <a:r>
              <a:rPr lang="en-US" dirty="0"/>
              <a:t>Click to edit agenda item</a:t>
            </a:r>
          </a:p>
        </p:txBody>
      </p:sp>
      <p:sp>
        <p:nvSpPr>
          <p:cNvPr id="36" name="Text Placeholder 31"/>
          <p:cNvSpPr>
            <a:spLocks noGrp="1"/>
          </p:cNvSpPr>
          <p:nvPr>
            <p:ph type="body" sz="quarter" idx="14" hasCustomPrompt="1"/>
          </p:nvPr>
        </p:nvSpPr>
        <p:spPr>
          <a:xfrm>
            <a:off x="1143000" y="2178723"/>
            <a:ext cx="7543800" cy="379413"/>
          </a:xfrm>
        </p:spPr>
        <p:txBody>
          <a:bodyPr lIns="0" tIns="0" rIns="0" bIns="0" anchor="ctr" anchorCtr="0"/>
          <a:lstStyle>
            <a:lvl1pPr marL="0" indent="0">
              <a:buNone/>
              <a:defRPr sz="2000"/>
            </a:lvl1pPr>
          </a:lstStyle>
          <a:p>
            <a:pPr lvl="0"/>
            <a:r>
              <a:rPr lang="en-US" dirty="0"/>
              <a:t>Click to edit agenda item</a:t>
            </a:r>
          </a:p>
        </p:txBody>
      </p:sp>
      <p:sp>
        <p:nvSpPr>
          <p:cNvPr id="40" name="Text Placeholder 31"/>
          <p:cNvSpPr>
            <a:spLocks noGrp="1"/>
          </p:cNvSpPr>
          <p:nvPr>
            <p:ph type="body" sz="quarter" idx="15" hasCustomPrompt="1"/>
          </p:nvPr>
        </p:nvSpPr>
        <p:spPr>
          <a:xfrm>
            <a:off x="1143000" y="2884613"/>
            <a:ext cx="7543800" cy="379413"/>
          </a:xfrm>
        </p:spPr>
        <p:txBody>
          <a:bodyPr lIns="0" tIns="0" rIns="0" bIns="0" anchor="ctr" anchorCtr="0"/>
          <a:lstStyle>
            <a:lvl1pPr marL="0" indent="0">
              <a:buNone/>
              <a:defRPr sz="2000"/>
            </a:lvl1pPr>
          </a:lstStyle>
          <a:p>
            <a:pPr lvl="0"/>
            <a:r>
              <a:rPr lang="en-US" dirty="0"/>
              <a:t>Click to edit agenda item</a:t>
            </a:r>
          </a:p>
        </p:txBody>
      </p:sp>
      <p:sp>
        <p:nvSpPr>
          <p:cNvPr id="44" name="Text Placeholder 31"/>
          <p:cNvSpPr>
            <a:spLocks noGrp="1"/>
          </p:cNvSpPr>
          <p:nvPr>
            <p:ph type="body" sz="quarter" idx="16" hasCustomPrompt="1"/>
          </p:nvPr>
        </p:nvSpPr>
        <p:spPr>
          <a:xfrm>
            <a:off x="1143000" y="3590503"/>
            <a:ext cx="7543800" cy="379413"/>
          </a:xfrm>
        </p:spPr>
        <p:txBody>
          <a:bodyPr lIns="0" tIns="0" rIns="0" bIns="0" anchor="ctr" anchorCtr="0"/>
          <a:lstStyle>
            <a:lvl1pPr marL="0" indent="0">
              <a:buNone/>
              <a:defRPr sz="2000"/>
            </a:lvl1pPr>
          </a:lstStyle>
          <a:p>
            <a:pPr lvl="0"/>
            <a:r>
              <a:rPr lang="en-US" dirty="0"/>
              <a:t>Click to edit agenda item</a:t>
            </a:r>
          </a:p>
        </p:txBody>
      </p:sp>
      <p:sp>
        <p:nvSpPr>
          <p:cNvPr id="48" name="Text Placeholder 31"/>
          <p:cNvSpPr>
            <a:spLocks noGrp="1"/>
          </p:cNvSpPr>
          <p:nvPr>
            <p:ph type="body" sz="quarter" idx="17" hasCustomPrompt="1"/>
          </p:nvPr>
        </p:nvSpPr>
        <p:spPr>
          <a:xfrm>
            <a:off x="1143000" y="4296393"/>
            <a:ext cx="7543800" cy="379413"/>
          </a:xfrm>
        </p:spPr>
        <p:txBody>
          <a:bodyPr lIns="0" tIns="0" rIns="0" bIns="0" anchor="ctr" anchorCtr="0"/>
          <a:lstStyle>
            <a:lvl1pPr marL="0" indent="0">
              <a:buNone/>
              <a:defRPr sz="2000"/>
            </a:lvl1pPr>
          </a:lstStyle>
          <a:p>
            <a:pPr lvl="0"/>
            <a:r>
              <a:rPr lang="en-US" dirty="0"/>
              <a:t>Click to edit agenda item</a:t>
            </a:r>
          </a:p>
        </p:txBody>
      </p:sp>
      <p:sp>
        <p:nvSpPr>
          <p:cNvPr id="52" name="Text Placeholder 31"/>
          <p:cNvSpPr>
            <a:spLocks noGrp="1"/>
          </p:cNvSpPr>
          <p:nvPr>
            <p:ph type="body" sz="quarter" idx="18" hasCustomPrompt="1"/>
          </p:nvPr>
        </p:nvSpPr>
        <p:spPr>
          <a:xfrm>
            <a:off x="1143000" y="5002283"/>
            <a:ext cx="7543800" cy="379413"/>
          </a:xfrm>
        </p:spPr>
        <p:txBody>
          <a:bodyPr lIns="0" tIns="0" rIns="0" bIns="0" anchor="ctr" anchorCtr="0"/>
          <a:lstStyle>
            <a:lvl1pPr marL="0" indent="0">
              <a:buNone/>
              <a:defRPr sz="2000"/>
            </a:lvl1pPr>
          </a:lstStyle>
          <a:p>
            <a:pPr lvl="0"/>
            <a:r>
              <a:rPr lang="en-US" dirty="0"/>
              <a:t>Click to edit agenda item</a:t>
            </a:r>
          </a:p>
        </p:txBody>
      </p:sp>
      <p:sp>
        <p:nvSpPr>
          <p:cNvPr id="56" name="Text Placeholder 31"/>
          <p:cNvSpPr>
            <a:spLocks noGrp="1"/>
          </p:cNvSpPr>
          <p:nvPr>
            <p:ph type="body" sz="quarter" idx="19" hasCustomPrompt="1"/>
          </p:nvPr>
        </p:nvSpPr>
        <p:spPr>
          <a:xfrm>
            <a:off x="1143000" y="5708174"/>
            <a:ext cx="7543800" cy="379413"/>
          </a:xfrm>
        </p:spPr>
        <p:txBody>
          <a:bodyPr lIns="0" tIns="0" rIns="0" bIns="0" anchor="ctr" anchorCtr="0"/>
          <a:lstStyle>
            <a:lvl1pPr marL="0" indent="0">
              <a:buNone/>
              <a:defRPr sz="2000"/>
            </a:lvl1pPr>
          </a:lstStyle>
          <a:p>
            <a:pPr lvl="0"/>
            <a:r>
              <a:rPr lang="en-US" dirty="0"/>
              <a:t>Click to edit agenda item</a:t>
            </a:r>
          </a:p>
        </p:txBody>
      </p:sp>
      <p:sp>
        <p:nvSpPr>
          <p:cNvPr id="5" name="Title 4"/>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46086032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21A57F-3C0D-4C99-BD6F-D35E74D4C9E6}" type="slidenum">
              <a:rPr lang="en-US" smtClean="0"/>
              <a:pPr/>
              <a:t>‹#›</a:t>
            </a:fld>
            <a:endParaRPr lang="en-US"/>
          </a:p>
        </p:txBody>
      </p:sp>
      <p:grpSp>
        <p:nvGrpSpPr>
          <p:cNvPr id="10" name="Group 9"/>
          <p:cNvGrpSpPr/>
          <p:nvPr userDrawn="1"/>
        </p:nvGrpSpPr>
        <p:grpSpPr>
          <a:xfrm>
            <a:off x="458803" y="3232914"/>
            <a:ext cx="910461" cy="910461"/>
            <a:chOff x="458803" y="3232914"/>
            <a:chExt cx="1077973" cy="1077973"/>
          </a:xfrm>
        </p:grpSpPr>
        <p:grpSp>
          <p:nvGrpSpPr>
            <p:cNvPr id="27" name="Group 26"/>
            <p:cNvGrpSpPr>
              <a:grpSpLocks noChangeAspect="1"/>
            </p:cNvGrpSpPr>
            <p:nvPr/>
          </p:nvGrpSpPr>
          <p:grpSpPr>
            <a:xfrm>
              <a:off x="458803" y="3232914"/>
              <a:ext cx="1077973" cy="1077973"/>
              <a:chOff x="458804" y="1181100"/>
              <a:chExt cx="737114" cy="737114"/>
            </a:xfrm>
          </p:grpSpPr>
          <p:sp>
            <p:nvSpPr>
              <p:cNvPr id="29" name="Oval 28"/>
              <p:cNvSpPr/>
              <p:nvPr/>
            </p:nvSpPr>
            <p:spPr>
              <a:xfrm>
                <a:off x="507712" y="1230008"/>
                <a:ext cx="639298" cy="63929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p>
            </p:txBody>
          </p:sp>
          <p:sp>
            <p:nvSpPr>
              <p:cNvPr id="30" name="Donut 29"/>
              <p:cNvSpPr/>
              <p:nvPr/>
            </p:nvSpPr>
            <p:spPr>
              <a:xfrm>
                <a:off x="458804" y="1181100"/>
                <a:ext cx="737114" cy="737114"/>
              </a:xfrm>
              <a:prstGeom prst="donut">
                <a:avLst>
                  <a:gd name="adj" fmla="val 12955"/>
                </a:avLst>
              </a:prstGeom>
              <a:solidFill>
                <a:schemeClr val="bg2">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9" name="Freeform 5"/>
            <p:cNvSpPr>
              <a:spLocks noEditPoints="1"/>
            </p:cNvSpPr>
            <p:nvPr userDrawn="1"/>
          </p:nvSpPr>
          <p:spPr bwMode="auto">
            <a:xfrm>
              <a:off x="722269" y="3579648"/>
              <a:ext cx="528484" cy="361950"/>
            </a:xfrm>
            <a:custGeom>
              <a:avLst/>
              <a:gdLst>
                <a:gd name="T0" fmla="*/ 321 w 725"/>
                <a:gd name="T1" fmla="*/ 0 h 496"/>
                <a:gd name="T2" fmla="*/ 321 w 725"/>
                <a:gd name="T3" fmla="*/ 127 h 496"/>
                <a:gd name="T4" fmla="*/ 243 w 725"/>
                <a:gd name="T5" fmla="*/ 141 h 496"/>
                <a:gd name="T6" fmla="*/ 209 w 725"/>
                <a:gd name="T7" fmla="*/ 178 h 496"/>
                <a:gd name="T8" fmla="*/ 201 w 725"/>
                <a:gd name="T9" fmla="*/ 260 h 496"/>
                <a:gd name="T10" fmla="*/ 321 w 725"/>
                <a:gd name="T11" fmla="*/ 260 h 496"/>
                <a:gd name="T12" fmla="*/ 321 w 725"/>
                <a:gd name="T13" fmla="*/ 496 h 496"/>
                <a:gd name="T14" fmla="*/ 0 w 725"/>
                <a:gd name="T15" fmla="*/ 496 h 496"/>
                <a:gd name="T16" fmla="*/ 0 w 725"/>
                <a:gd name="T17" fmla="*/ 295 h 496"/>
                <a:gd name="T18" fmla="*/ 7 w 725"/>
                <a:gd name="T19" fmla="*/ 147 h 496"/>
                <a:gd name="T20" fmla="*/ 52 w 725"/>
                <a:gd name="T21" fmla="*/ 67 h 496"/>
                <a:gd name="T22" fmla="*/ 143 w 725"/>
                <a:gd name="T23" fmla="*/ 14 h 496"/>
                <a:gd name="T24" fmla="*/ 321 w 725"/>
                <a:gd name="T25" fmla="*/ 0 h 496"/>
                <a:gd name="T26" fmla="*/ 725 w 725"/>
                <a:gd name="T27" fmla="*/ 0 h 496"/>
                <a:gd name="T28" fmla="*/ 725 w 725"/>
                <a:gd name="T29" fmla="*/ 127 h 496"/>
                <a:gd name="T30" fmla="*/ 647 w 725"/>
                <a:gd name="T31" fmla="*/ 141 h 496"/>
                <a:gd name="T32" fmla="*/ 612 w 725"/>
                <a:gd name="T33" fmla="*/ 178 h 496"/>
                <a:gd name="T34" fmla="*/ 605 w 725"/>
                <a:gd name="T35" fmla="*/ 260 h 496"/>
                <a:gd name="T36" fmla="*/ 725 w 725"/>
                <a:gd name="T37" fmla="*/ 260 h 496"/>
                <a:gd name="T38" fmla="*/ 725 w 725"/>
                <a:gd name="T39" fmla="*/ 496 h 496"/>
                <a:gd name="T40" fmla="*/ 403 w 725"/>
                <a:gd name="T41" fmla="*/ 496 h 496"/>
                <a:gd name="T42" fmla="*/ 403 w 725"/>
                <a:gd name="T43" fmla="*/ 295 h 496"/>
                <a:gd name="T44" fmla="*/ 411 w 725"/>
                <a:gd name="T45" fmla="*/ 147 h 496"/>
                <a:gd name="T46" fmla="*/ 456 w 725"/>
                <a:gd name="T47" fmla="*/ 67 h 496"/>
                <a:gd name="T48" fmla="*/ 547 w 725"/>
                <a:gd name="T49" fmla="*/ 14 h 496"/>
                <a:gd name="T50" fmla="*/ 725 w 725"/>
                <a:gd name="T51"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96">
                  <a:moveTo>
                    <a:pt x="321" y="0"/>
                  </a:moveTo>
                  <a:cubicBezTo>
                    <a:pt x="321" y="127"/>
                    <a:pt x="321" y="127"/>
                    <a:pt x="321" y="127"/>
                  </a:cubicBezTo>
                  <a:cubicBezTo>
                    <a:pt x="287" y="127"/>
                    <a:pt x="260" y="132"/>
                    <a:pt x="243" y="141"/>
                  </a:cubicBezTo>
                  <a:cubicBezTo>
                    <a:pt x="225" y="152"/>
                    <a:pt x="213" y="165"/>
                    <a:pt x="209" y="178"/>
                  </a:cubicBezTo>
                  <a:cubicBezTo>
                    <a:pt x="204" y="192"/>
                    <a:pt x="202" y="219"/>
                    <a:pt x="201" y="260"/>
                  </a:cubicBezTo>
                  <a:cubicBezTo>
                    <a:pt x="321" y="260"/>
                    <a:pt x="321" y="260"/>
                    <a:pt x="321" y="260"/>
                  </a:cubicBezTo>
                  <a:cubicBezTo>
                    <a:pt x="321" y="496"/>
                    <a:pt x="321" y="496"/>
                    <a:pt x="321" y="496"/>
                  </a:cubicBezTo>
                  <a:cubicBezTo>
                    <a:pt x="0" y="496"/>
                    <a:pt x="0" y="496"/>
                    <a:pt x="0" y="496"/>
                  </a:cubicBezTo>
                  <a:cubicBezTo>
                    <a:pt x="0" y="295"/>
                    <a:pt x="0" y="295"/>
                    <a:pt x="0" y="295"/>
                  </a:cubicBezTo>
                  <a:cubicBezTo>
                    <a:pt x="0" y="222"/>
                    <a:pt x="2" y="173"/>
                    <a:pt x="7" y="147"/>
                  </a:cubicBezTo>
                  <a:cubicBezTo>
                    <a:pt x="12" y="120"/>
                    <a:pt x="27" y="94"/>
                    <a:pt x="52" y="67"/>
                  </a:cubicBezTo>
                  <a:cubicBezTo>
                    <a:pt x="77" y="42"/>
                    <a:pt x="108" y="24"/>
                    <a:pt x="143" y="14"/>
                  </a:cubicBezTo>
                  <a:cubicBezTo>
                    <a:pt x="178" y="5"/>
                    <a:pt x="238" y="0"/>
                    <a:pt x="321" y="0"/>
                  </a:cubicBezTo>
                  <a:close/>
                  <a:moveTo>
                    <a:pt x="725" y="0"/>
                  </a:moveTo>
                  <a:cubicBezTo>
                    <a:pt x="725" y="127"/>
                    <a:pt x="725" y="127"/>
                    <a:pt x="725" y="127"/>
                  </a:cubicBezTo>
                  <a:cubicBezTo>
                    <a:pt x="690" y="127"/>
                    <a:pt x="664" y="132"/>
                    <a:pt x="647" y="141"/>
                  </a:cubicBezTo>
                  <a:cubicBezTo>
                    <a:pt x="628" y="152"/>
                    <a:pt x="617" y="164"/>
                    <a:pt x="612" y="178"/>
                  </a:cubicBezTo>
                  <a:cubicBezTo>
                    <a:pt x="608" y="192"/>
                    <a:pt x="605" y="220"/>
                    <a:pt x="605" y="260"/>
                  </a:cubicBezTo>
                  <a:cubicBezTo>
                    <a:pt x="725" y="260"/>
                    <a:pt x="725" y="260"/>
                    <a:pt x="725" y="260"/>
                  </a:cubicBezTo>
                  <a:cubicBezTo>
                    <a:pt x="725" y="496"/>
                    <a:pt x="725" y="496"/>
                    <a:pt x="725" y="496"/>
                  </a:cubicBezTo>
                  <a:cubicBezTo>
                    <a:pt x="403" y="496"/>
                    <a:pt x="403" y="496"/>
                    <a:pt x="403" y="496"/>
                  </a:cubicBezTo>
                  <a:cubicBezTo>
                    <a:pt x="403" y="295"/>
                    <a:pt x="403" y="295"/>
                    <a:pt x="403" y="295"/>
                  </a:cubicBezTo>
                  <a:cubicBezTo>
                    <a:pt x="403" y="222"/>
                    <a:pt x="406" y="173"/>
                    <a:pt x="411" y="147"/>
                  </a:cubicBezTo>
                  <a:cubicBezTo>
                    <a:pt x="416" y="120"/>
                    <a:pt x="431" y="94"/>
                    <a:pt x="456" y="67"/>
                  </a:cubicBezTo>
                  <a:cubicBezTo>
                    <a:pt x="481" y="42"/>
                    <a:pt x="512" y="24"/>
                    <a:pt x="547" y="14"/>
                  </a:cubicBezTo>
                  <a:cubicBezTo>
                    <a:pt x="582" y="5"/>
                    <a:pt x="641" y="0"/>
                    <a:pt x="7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Text Placeholder 11"/>
          <p:cNvSpPr>
            <a:spLocks noGrp="1"/>
          </p:cNvSpPr>
          <p:nvPr>
            <p:ph type="body" sz="quarter" idx="13" hasCustomPrompt="1"/>
          </p:nvPr>
        </p:nvSpPr>
        <p:spPr>
          <a:xfrm>
            <a:off x="1828800" y="1371600"/>
            <a:ext cx="6858000" cy="4800600"/>
          </a:xfrm>
        </p:spPr>
        <p:txBody>
          <a:bodyPr anchor="ctr" anchorCtr="0"/>
          <a:lstStyle>
            <a:lvl1pPr marL="0" indent="0">
              <a:buNone/>
              <a:defRPr/>
            </a:lvl1pPr>
            <a:lvl2pPr marL="0" indent="0">
              <a:spcBef>
                <a:spcPts val="1800"/>
              </a:spcBef>
              <a:buNone/>
              <a:defRPr sz="1400" i="0" cap="all" baseline="0"/>
            </a:lvl2pPr>
          </a:lstStyle>
          <a:p>
            <a:pPr lvl="0"/>
            <a:r>
              <a:rPr lang="en-US" dirty="0"/>
              <a:t>Click to edit quote</a:t>
            </a:r>
          </a:p>
          <a:p>
            <a:pPr lvl="1"/>
            <a:r>
              <a:rPr lang="en-US" dirty="0"/>
              <a:t>Click here to edit attribution</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1990598"/>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Photo Left Text Sidebar">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1143000"/>
            <a:ext cx="9144000" cy="5257800"/>
          </a:xfrm>
        </p:spPr>
        <p:txBody>
          <a:bodyPr/>
          <a:lstStyle/>
          <a:p>
            <a:endParaRPr lang="en-US"/>
          </a:p>
        </p:txBody>
      </p:sp>
      <p:sp>
        <p:nvSpPr>
          <p:cNvPr id="8" name="Text Placeholder 7"/>
          <p:cNvSpPr>
            <a:spLocks noGrp="1"/>
          </p:cNvSpPr>
          <p:nvPr>
            <p:ph type="body" sz="quarter" idx="10"/>
          </p:nvPr>
        </p:nvSpPr>
        <p:spPr>
          <a:xfrm>
            <a:off x="-1" y="1371600"/>
            <a:ext cx="3429000" cy="4800600"/>
          </a:xfrm>
          <a:solidFill>
            <a:srgbClr val="FFFFFF">
              <a:alpha val="69804"/>
            </a:srgbClr>
          </a:solidFill>
          <a:ln w="34925">
            <a:noFill/>
          </a:ln>
        </p:spPr>
        <p:txBody>
          <a:bodyPr lIns="457200" tIns="228600" rIns="228600" bIns="228600"/>
          <a:lstStyle>
            <a:lvl1pPr>
              <a:defRPr sz="1600" b="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2"/>
          </p:nvPr>
        </p:nvSpPr>
        <p:spPr/>
        <p:txBody>
          <a:bodyPr/>
          <a:lstStyle/>
          <a:p>
            <a:fld id="{5821A57F-3C0D-4C99-BD6F-D35E74D4C9E6}" type="slidenum">
              <a:rPr lang="en-US" smtClean="0"/>
              <a:pPr/>
              <a:t>‹#›</a:t>
            </a:fld>
            <a:endParaRPr lang="en-US"/>
          </a:p>
        </p:txBody>
      </p:sp>
      <p:sp>
        <p:nvSpPr>
          <p:cNvPr id="11" name="Content Placeholder 10"/>
          <p:cNvSpPr>
            <a:spLocks noGrp="1"/>
          </p:cNvSpPr>
          <p:nvPr>
            <p:ph sz="quarter" idx="14"/>
          </p:nvPr>
        </p:nvSpPr>
        <p:spPr>
          <a:xfrm>
            <a:off x="3383279" y="1371600"/>
            <a:ext cx="45720" cy="4800600"/>
          </a:xfrm>
          <a:solidFill>
            <a:schemeClr val="bg2"/>
          </a:solidFill>
        </p:spPr>
        <p:txBody>
          <a:bodyPr/>
          <a:lstStyle>
            <a:lvl1pPr marL="0" indent="0">
              <a:buNone/>
              <a:defRPr sz="100">
                <a:solidFill>
                  <a:schemeClr val="bg2"/>
                </a:solidFill>
              </a:defRPr>
            </a:lvl1pPr>
          </a:lstStyle>
          <a:p>
            <a:pPr lvl="0"/>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11500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bg/>
                                          </p:spTgt>
                                        </p:tgtEl>
                                        <p:attrNameLst>
                                          <p:attrName>style.visibility</p:attrName>
                                        </p:attrNameLst>
                                      </p:cBhvr>
                                      <p:to>
                                        <p:strVal val="visible"/>
                                      </p:to>
                                    </p:set>
                                    <p:animEffect transition="in" filter="fade">
                                      <p:cBhvr>
                                        <p:cTn id="25" dur="500"/>
                                        <p:tgtEl>
                                          <p:spTgt spid="11">
                                            <p:bg/>
                                          </p:spTgt>
                                        </p:tgtEl>
                                      </p:cBhvr>
                                    </p:animEffect>
                                  </p:childTnLst>
                                </p:cTn>
                              </p:par>
                              <p:par>
                                <p:cTn id="26" presetID="10" presetClass="entr" presetSubtype="0" fill="hold" grpId="0" nodeType="withEffect" nodePh="1">
                                  <p:stCondLst>
                                    <p:cond delay="0"/>
                                  </p:stCondLst>
                                  <p:endCondLst>
                                    <p:cond evt="begin" delay="0">
                                      <p:tn val="26"/>
                                    </p:cond>
                                  </p:end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Bleed Photo Right Text Sidebar">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1143000"/>
            <a:ext cx="9144000" cy="5257800"/>
          </a:xfrm>
        </p:spPr>
        <p:txBody>
          <a:bodyPr/>
          <a:lstStyle/>
          <a:p>
            <a:endParaRPr lang="en-US"/>
          </a:p>
        </p:txBody>
      </p:sp>
      <p:sp>
        <p:nvSpPr>
          <p:cNvPr id="8" name="Text Placeholder 7"/>
          <p:cNvSpPr>
            <a:spLocks noGrp="1"/>
          </p:cNvSpPr>
          <p:nvPr>
            <p:ph type="body" sz="quarter" idx="10"/>
          </p:nvPr>
        </p:nvSpPr>
        <p:spPr>
          <a:xfrm>
            <a:off x="5715000" y="1371600"/>
            <a:ext cx="3429000" cy="4800600"/>
          </a:xfrm>
          <a:solidFill>
            <a:srgbClr val="FFFFFF">
              <a:alpha val="69804"/>
            </a:srgbClr>
          </a:solidFill>
          <a:ln w="34925">
            <a:noFill/>
          </a:ln>
        </p:spPr>
        <p:txBody>
          <a:bodyPr lIns="228600" tIns="228600" rIns="457200" bIns="228600"/>
          <a:lstStyle>
            <a:lvl1pPr>
              <a:defRPr sz="1600" b="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2"/>
          </p:nvPr>
        </p:nvSpPr>
        <p:spPr/>
        <p:txBody>
          <a:bodyPr/>
          <a:lstStyle/>
          <a:p>
            <a:fld id="{5821A57F-3C0D-4C99-BD6F-D35E74D4C9E6}" type="slidenum">
              <a:rPr lang="en-US" smtClean="0"/>
              <a:pPr/>
              <a:t>‹#›</a:t>
            </a:fld>
            <a:endParaRPr lang="en-US"/>
          </a:p>
        </p:txBody>
      </p:sp>
      <p:sp>
        <p:nvSpPr>
          <p:cNvPr id="11" name="Content Placeholder 10"/>
          <p:cNvSpPr>
            <a:spLocks noGrp="1"/>
          </p:cNvSpPr>
          <p:nvPr>
            <p:ph sz="quarter" idx="14"/>
          </p:nvPr>
        </p:nvSpPr>
        <p:spPr>
          <a:xfrm>
            <a:off x="5715000" y="1371600"/>
            <a:ext cx="45720" cy="4800600"/>
          </a:xfrm>
          <a:solidFill>
            <a:schemeClr val="bg2"/>
          </a:solidFill>
        </p:spPr>
        <p:txBody>
          <a:bodyPr/>
          <a:lstStyle>
            <a:lvl1pPr marL="0" indent="0">
              <a:buNone/>
              <a:defRPr sz="100">
                <a:solidFill>
                  <a:schemeClr val="bg2"/>
                </a:solidFill>
              </a:defRPr>
            </a:lvl1pPr>
          </a:lstStyle>
          <a:p>
            <a:pPr lvl="0"/>
            <a:endParaRPr lang="en-US" dirty="0"/>
          </a:p>
        </p:txBody>
      </p:sp>
      <p:sp>
        <p:nvSpPr>
          <p:cNvPr id="7" name="Title 6"/>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99094753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bg/>
                                          </p:spTgt>
                                        </p:tgtEl>
                                        <p:attrNameLst>
                                          <p:attrName>style.visibility</p:attrName>
                                        </p:attrNameLst>
                                      </p:cBhvr>
                                      <p:to>
                                        <p:strVal val="visible"/>
                                      </p:to>
                                    </p:set>
                                    <p:animEffect transition="in" filter="fade">
                                      <p:cBhvr>
                                        <p:cTn id="25" dur="500"/>
                                        <p:tgtEl>
                                          <p:spTgt spid="11">
                                            <p:bg/>
                                          </p:spTgt>
                                        </p:tgtEl>
                                      </p:cBhvr>
                                    </p:animEffect>
                                  </p:childTnLst>
                                </p:cTn>
                              </p:par>
                              <p:par>
                                <p:cTn id="26" presetID="10" presetClass="entr" presetSubtype="0" fill="hold" grpId="0" nodeType="withEffect" nodePh="1">
                                  <p:stCondLst>
                                    <p:cond delay="0"/>
                                  </p:stCondLst>
                                  <p:endCondLst>
                                    <p:cond evt="begin" delay="0">
                                      <p:tn val="26"/>
                                    </p:cond>
                                  </p:end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821A57F-3C0D-4C99-BD6F-D35E74D4C9E6}" type="slidenum">
              <a:rPr lang="en-US" smtClean="0"/>
              <a:pPr/>
              <a:t>‹#›</a:t>
            </a:fld>
            <a:endParaRPr lang="en-US"/>
          </a:p>
        </p:txBody>
      </p:sp>
      <p:sp>
        <p:nvSpPr>
          <p:cNvPr id="6" name="Content Placeholder 5"/>
          <p:cNvSpPr>
            <a:spLocks noGrp="1"/>
          </p:cNvSpPr>
          <p:nvPr>
            <p:ph sz="quarter" idx="12"/>
          </p:nvPr>
        </p:nvSpPr>
        <p:spPr>
          <a:xfrm>
            <a:off x="457200" y="1371600"/>
            <a:ext cx="4005072" cy="4800600"/>
          </a:xfrm>
        </p:spPr>
        <p:txBody>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Content Placeholder 5"/>
          <p:cNvSpPr>
            <a:spLocks noGrp="1"/>
          </p:cNvSpPr>
          <p:nvPr>
            <p:ph sz="quarter" idx="13"/>
          </p:nvPr>
        </p:nvSpPr>
        <p:spPr>
          <a:xfrm>
            <a:off x="4681728" y="1371600"/>
            <a:ext cx="4005072" cy="4800600"/>
          </a:xfrm>
        </p:spPr>
        <p:txBody>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itle 6"/>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20711461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821A57F-3C0D-4C99-BD6F-D35E74D4C9E6}" type="slidenum">
              <a:rPr lang="en-US" smtClean="0"/>
              <a:pPr/>
              <a:t>‹#›</a:t>
            </a:fld>
            <a:endParaRPr lang="en-US"/>
          </a:p>
        </p:txBody>
      </p:sp>
      <p:sp>
        <p:nvSpPr>
          <p:cNvPr id="6" name="Content Placeholder 5"/>
          <p:cNvSpPr>
            <a:spLocks noGrp="1"/>
          </p:cNvSpPr>
          <p:nvPr>
            <p:ph sz="quarter" idx="12"/>
          </p:nvPr>
        </p:nvSpPr>
        <p:spPr>
          <a:xfrm>
            <a:off x="457200" y="1371600"/>
            <a:ext cx="2587752" cy="4800600"/>
          </a:xfrm>
        </p:spPr>
        <p:txBody>
          <a:bodyPr/>
          <a:lstStyle>
            <a:lvl1pPr>
              <a:defRPr sz="14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8" name="Content Placeholder 5"/>
          <p:cNvSpPr>
            <a:spLocks noGrp="1"/>
          </p:cNvSpPr>
          <p:nvPr>
            <p:ph sz="quarter" idx="13"/>
          </p:nvPr>
        </p:nvSpPr>
        <p:spPr>
          <a:xfrm>
            <a:off x="3278124" y="1371600"/>
            <a:ext cx="2587752" cy="4800600"/>
          </a:xfrm>
        </p:spPr>
        <p:txBody>
          <a:bodyPr/>
          <a:lstStyle>
            <a:lvl1pPr>
              <a:defRPr sz="14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9" name="Content Placeholder 5"/>
          <p:cNvSpPr>
            <a:spLocks noGrp="1"/>
          </p:cNvSpPr>
          <p:nvPr>
            <p:ph sz="quarter" idx="14"/>
          </p:nvPr>
        </p:nvSpPr>
        <p:spPr>
          <a:xfrm>
            <a:off x="6099048" y="1371600"/>
            <a:ext cx="2587752" cy="4800600"/>
          </a:xfrm>
        </p:spPr>
        <p:txBody>
          <a:bodyPr/>
          <a:lstStyle>
            <a:lvl1pPr>
              <a:defRPr sz="14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5" name="Title 4"/>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5148091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821A57F-3C0D-4C99-BD6F-D35E74D4C9E6}" type="slidenum">
              <a:rPr lang="en-US" smtClean="0"/>
              <a:pPr/>
              <a:t>‹#›</a:t>
            </a:fld>
            <a:endParaRPr lang="en-US"/>
          </a:p>
        </p:txBody>
      </p:sp>
      <p:sp>
        <p:nvSpPr>
          <p:cNvPr id="6" name="Content Placeholder 5"/>
          <p:cNvSpPr>
            <a:spLocks noGrp="1"/>
          </p:cNvSpPr>
          <p:nvPr>
            <p:ph sz="quarter" idx="12"/>
          </p:nvPr>
        </p:nvSpPr>
        <p:spPr>
          <a:xfrm>
            <a:off x="457200" y="1371600"/>
            <a:ext cx="1883664" cy="4800600"/>
          </a:xfrm>
        </p:spPr>
        <p:txBody>
          <a:bodyPr/>
          <a:lstStyle>
            <a:lvl1pPr>
              <a:defRPr sz="1200"/>
            </a:lvl1pPr>
            <a:lvl2pPr>
              <a:defRPr sz="1100"/>
            </a:lvl2pPr>
            <a:lvl3pPr>
              <a:defRPr sz="105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10" name="Content Placeholder 5"/>
          <p:cNvSpPr>
            <a:spLocks noGrp="1"/>
          </p:cNvSpPr>
          <p:nvPr>
            <p:ph sz="quarter" idx="13"/>
          </p:nvPr>
        </p:nvSpPr>
        <p:spPr>
          <a:xfrm>
            <a:off x="2572512" y="1371600"/>
            <a:ext cx="1883664" cy="4800600"/>
          </a:xfrm>
        </p:spPr>
        <p:txBody>
          <a:bodyPr/>
          <a:lstStyle>
            <a:lvl1pPr>
              <a:defRPr sz="1200"/>
            </a:lvl1pPr>
            <a:lvl2pPr>
              <a:defRPr sz="1100"/>
            </a:lvl2pPr>
            <a:lvl3pPr>
              <a:defRPr sz="105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11" name="Content Placeholder 5"/>
          <p:cNvSpPr>
            <a:spLocks noGrp="1"/>
          </p:cNvSpPr>
          <p:nvPr>
            <p:ph sz="quarter" idx="14"/>
          </p:nvPr>
        </p:nvSpPr>
        <p:spPr>
          <a:xfrm>
            <a:off x="4687824" y="1371600"/>
            <a:ext cx="1883664" cy="4800600"/>
          </a:xfrm>
        </p:spPr>
        <p:txBody>
          <a:bodyPr/>
          <a:lstStyle>
            <a:lvl1pPr>
              <a:defRPr sz="1200"/>
            </a:lvl1pPr>
            <a:lvl2pPr>
              <a:defRPr sz="1100"/>
            </a:lvl2pPr>
            <a:lvl3pPr>
              <a:defRPr sz="105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12" name="Content Placeholder 5"/>
          <p:cNvSpPr>
            <a:spLocks noGrp="1"/>
          </p:cNvSpPr>
          <p:nvPr>
            <p:ph sz="quarter" idx="15"/>
          </p:nvPr>
        </p:nvSpPr>
        <p:spPr>
          <a:xfrm>
            <a:off x="6803136" y="1371600"/>
            <a:ext cx="1883664" cy="4800600"/>
          </a:xfrm>
        </p:spPr>
        <p:txBody>
          <a:bodyPr/>
          <a:lstStyle>
            <a:lvl1pPr>
              <a:defRPr sz="1200"/>
            </a:lvl1pPr>
            <a:lvl2pPr>
              <a:defRPr sz="1100"/>
            </a:lvl2pPr>
            <a:lvl3pPr>
              <a:defRPr sz="105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5" name="Title 4"/>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77600641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821A57F-3C0D-4C99-BD6F-D35E74D4C9E6}" type="slidenum">
              <a:rPr lang="en-US" smtClean="0"/>
              <a:pPr/>
              <a:t>‹#›</a:t>
            </a:fld>
            <a:endParaRPr lang="en-US"/>
          </a:p>
        </p:txBody>
      </p:sp>
      <p:sp>
        <p:nvSpPr>
          <p:cNvPr id="6" name="Content Placeholder 5"/>
          <p:cNvSpPr>
            <a:spLocks noGrp="1"/>
          </p:cNvSpPr>
          <p:nvPr>
            <p:ph sz="quarter" idx="12"/>
          </p:nvPr>
        </p:nvSpPr>
        <p:spPr>
          <a:xfrm>
            <a:off x="457200" y="1371600"/>
            <a:ext cx="4005072" cy="2286000"/>
          </a:xfrm>
        </p:spPr>
        <p:txBody>
          <a:bodyPr/>
          <a:lstStyle>
            <a:lvl1pPr>
              <a:defRPr sz="1200"/>
            </a:lvl1pPr>
            <a:lvl2pPr>
              <a:defRPr sz="1100"/>
            </a:lvl2pPr>
            <a:lvl3pPr>
              <a:defRPr sz="105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8" name="Content Placeholder 5"/>
          <p:cNvSpPr>
            <a:spLocks noGrp="1"/>
          </p:cNvSpPr>
          <p:nvPr>
            <p:ph sz="quarter" idx="13"/>
          </p:nvPr>
        </p:nvSpPr>
        <p:spPr>
          <a:xfrm>
            <a:off x="4681728" y="1371600"/>
            <a:ext cx="4005072" cy="2286000"/>
          </a:xfrm>
        </p:spPr>
        <p:txBody>
          <a:bodyPr/>
          <a:lstStyle>
            <a:lvl1pPr>
              <a:defRPr sz="1200"/>
            </a:lvl1pPr>
            <a:lvl2pPr>
              <a:defRPr sz="1100"/>
            </a:lvl2pPr>
            <a:lvl3pPr>
              <a:defRPr sz="105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9" name="Content Placeholder 5"/>
          <p:cNvSpPr>
            <a:spLocks noGrp="1"/>
          </p:cNvSpPr>
          <p:nvPr>
            <p:ph sz="quarter" idx="14"/>
          </p:nvPr>
        </p:nvSpPr>
        <p:spPr>
          <a:xfrm>
            <a:off x="457200" y="3886200"/>
            <a:ext cx="4005072" cy="2286000"/>
          </a:xfrm>
        </p:spPr>
        <p:txBody>
          <a:bodyPr/>
          <a:lstStyle>
            <a:lvl1pPr>
              <a:defRPr sz="1200"/>
            </a:lvl1pPr>
            <a:lvl2pPr>
              <a:defRPr sz="1100"/>
            </a:lvl2pPr>
            <a:lvl3pPr>
              <a:defRPr sz="105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10" name="Content Placeholder 5"/>
          <p:cNvSpPr>
            <a:spLocks noGrp="1"/>
          </p:cNvSpPr>
          <p:nvPr>
            <p:ph sz="quarter" idx="15"/>
          </p:nvPr>
        </p:nvSpPr>
        <p:spPr>
          <a:xfrm>
            <a:off x="4681728" y="3886200"/>
            <a:ext cx="4005072" cy="2286000"/>
          </a:xfrm>
        </p:spPr>
        <p:txBody>
          <a:bodyPr/>
          <a:lstStyle>
            <a:lvl1pPr>
              <a:defRPr sz="1200"/>
            </a:lvl1pPr>
            <a:lvl2pPr>
              <a:defRPr sz="1100"/>
            </a:lvl2pPr>
            <a:lvl3pPr>
              <a:defRPr sz="105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p:txBody>
      </p:sp>
      <p:sp>
        <p:nvSpPr>
          <p:cNvPr id="5" name="Title 4"/>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26697284"/>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5821A57F-3C0D-4C99-BD6F-D35E74D4C9E6}"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custDataLst>
      <p:tags r:id="rId1"/>
    </p:custData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83607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Alt 1">
    <p:spTree>
      <p:nvGrpSpPr>
        <p:cNvPr id="1" name=""/>
        <p:cNvGrpSpPr/>
        <p:nvPr/>
      </p:nvGrpSpPr>
      <p:grpSpPr>
        <a:xfrm>
          <a:off x="0" y="0"/>
          <a:ext cx="0" cy="0"/>
          <a:chOff x="0" y="0"/>
          <a:chExt cx="0" cy="0"/>
        </a:xfrm>
      </p:grpSpPr>
      <p:pic>
        <p:nvPicPr>
          <p:cNvPr id="143" name="Picture 14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0"/>
            <a:ext cx="3157728" cy="5029200"/>
          </a:xfrm>
          <a:prstGeom prst="rect">
            <a:avLst/>
          </a:prstGeom>
        </p:spPr>
      </p:pic>
      <p:sp>
        <p:nvSpPr>
          <p:cNvPr id="2" name="Title 1"/>
          <p:cNvSpPr>
            <a:spLocks noGrp="1"/>
          </p:cNvSpPr>
          <p:nvPr userDrawn="1">
            <p:ph type="title" hasCustomPrompt="1"/>
            <p:custDataLst>
              <p:tags r:id="rId2"/>
            </p:custDataLst>
          </p:nvPr>
        </p:nvSpPr>
        <p:spPr bwMode="auto">
          <a:xfrm>
            <a:off x="4069080" y="1188720"/>
            <a:ext cx="4572000" cy="95097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anchor="b" anchorCtr="0">
            <a:normAutofit/>
          </a:bodyPr>
          <a:lstStyle>
            <a:lvl1pPr marL="0" indent="0" algn="l">
              <a:lnSpc>
                <a:spcPct val="90000"/>
              </a:lnSpc>
              <a:spcBef>
                <a:spcPts val="0"/>
              </a:spcBef>
              <a:spcAft>
                <a:spcPct val="0"/>
              </a:spcAft>
              <a:defRPr kumimoji="0" sz="2800" b="1" i="0" u="none" cap="none" baseline="0">
                <a:solidFill>
                  <a:schemeClr val="bg2"/>
                </a:solidFill>
                <a:latin typeface="Verdana"/>
              </a:defRPr>
            </a:lvl1pPr>
          </a:lstStyle>
          <a:p>
            <a:r>
              <a:rPr lang="en-US" dirty="0"/>
              <a:t>Click to edit title</a:t>
            </a:r>
          </a:p>
        </p:txBody>
      </p:sp>
      <p:sp>
        <p:nvSpPr>
          <p:cNvPr id="40" name="Text Placeholder 39"/>
          <p:cNvSpPr>
            <a:spLocks noGrp="1"/>
          </p:cNvSpPr>
          <p:nvPr userDrawn="1">
            <p:ph type="body" sz="quarter" idx="13" hasCustomPrompt="1"/>
          </p:nvPr>
        </p:nvSpPr>
        <p:spPr>
          <a:xfrm>
            <a:off x="4069080" y="2352525"/>
            <a:ext cx="4572000" cy="822960"/>
          </a:xfrm>
        </p:spPr>
        <p:txBody>
          <a:bodyPr/>
          <a:lstStyle>
            <a:lvl1pPr marL="0" indent="0">
              <a:lnSpc>
                <a:spcPct val="90000"/>
              </a:lnSpc>
              <a:spcBef>
                <a:spcPts val="0"/>
              </a:spcBef>
              <a:buNone/>
              <a:defRPr sz="2400">
                <a:solidFill>
                  <a:schemeClr val="tx1"/>
                </a:solidFill>
              </a:defRPr>
            </a:lvl1pPr>
          </a:lstStyle>
          <a:p>
            <a:pPr lvl="0"/>
            <a:r>
              <a:rPr lang="en-US" dirty="0"/>
              <a:t>Click to edit subtitle</a:t>
            </a:r>
          </a:p>
        </p:txBody>
      </p:sp>
      <p:sp>
        <p:nvSpPr>
          <p:cNvPr id="70" name="Rectangle 69"/>
          <p:cNvSpPr/>
          <p:nvPr userDrawn="1"/>
        </p:nvSpPr>
        <p:spPr>
          <a:xfrm>
            <a:off x="0" y="5029199"/>
            <a:ext cx="9143999" cy="18288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grpSp>
        <p:nvGrpSpPr>
          <p:cNvPr id="72" name="Group 71"/>
          <p:cNvGrpSpPr>
            <a:grpSpLocks noChangeAspect="1"/>
          </p:cNvGrpSpPr>
          <p:nvPr userDrawn="1"/>
        </p:nvGrpSpPr>
        <p:grpSpPr>
          <a:xfrm>
            <a:off x="6843586" y="5714999"/>
            <a:ext cx="1535050" cy="457200"/>
            <a:chOff x="-3359149" y="2039940"/>
            <a:chExt cx="3235324" cy="963612"/>
          </a:xfrm>
          <a:solidFill>
            <a:schemeClr val="bg1"/>
          </a:solidFill>
        </p:grpSpPr>
        <p:sp>
          <p:nvSpPr>
            <p:cNvPr id="79" name="Freeform 5"/>
            <p:cNvSpPr>
              <a:spLocks noEditPoints="1"/>
            </p:cNvSpPr>
            <p:nvPr userDrawn="1"/>
          </p:nvSpPr>
          <p:spPr bwMode="auto">
            <a:xfrm>
              <a:off x="-3359149" y="2039940"/>
              <a:ext cx="1112837" cy="958851"/>
            </a:xfrm>
            <a:custGeom>
              <a:avLst/>
              <a:gdLst>
                <a:gd name="T0" fmla="*/ 208 w 296"/>
                <a:gd name="T1" fmla="*/ 24 h 253"/>
                <a:gd name="T2" fmla="*/ 169 w 296"/>
                <a:gd name="T3" fmla="*/ 140 h 253"/>
                <a:gd name="T4" fmla="*/ 150 w 296"/>
                <a:gd name="T5" fmla="*/ 150 h 253"/>
                <a:gd name="T6" fmla="*/ 122 w 296"/>
                <a:gd name="T7" fmla="*/ 151 h 253"/>
                <a:gd name="T8" fmla="*/ 167 w 296"/>
                <a:gd name="T9" fmla="*/ 18 h 253"/>
                <a:gd name="T10" fmla="*/ 202 w 296"/>
                <a:gd name="T11" fmla="*/ 18 h 253"/>
                <a:gd name="T12" fmla="*/ 208 w 296"/>
                <a:gd name="T13" fmla="*/ 24 h 253"/>
                <a:gd name="T14" fmla="*/ 254 w 296"/>
                <a:gd name="T15" fmla="*/ 0 h 253"/>
                <a:gd name="T16" fmla="*/ 54 w 296"/>
                <a:gd name="T17" fmla="*/ 0 h 253"/>
                <a:gd name="T18" fmla="*/ 50 w 296"/>
                <a:gd name="T19" fmla="*/ 5 h 253"/>
                <a:gd name="T20" fmla="*/ 56 w 296"/>
                <a:gd name="T21" fmla="*/ 8 h 253"/>
                <a:gd name="T22" fmla="*/ 72 w 296"/>
                <a:gd name="T23" fmla="*/ 10 h 253"/>
                <a:gd name="T24" fmla="*/ 77 w 296"/>
                <a:gd name="T25" fmla="*/ 21 h 253"/>
                <a:gd name="T26" fmla="*/ 0 w 296"/>
                <a:gd name="T27" fmla="*/ 253 h 253"/>
                <a:gd name="T28" fmla="*/ 88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69" y="140"/>
                  </a:cubicBezTo>
                  <a:cubicBezTo>
                    <a:pt x="166" y="145"/>
                    <a:pt x="164" y="148"/>
                    <a:pt x="150" y="150"/>
                  </a:cubicBezTo>
                  <a:cubicBezTo>
                    <a:pt x="139" y="152"/>
                    <a:pt x="132" y="153"/>
                    <a:pt x="122" y="151"/>
                  </a:cubicBezTo>
                  <a:cubicBezTo>
                    <a:pt x="167" y="18"/>
                    <a:pt x="167" y="18"/>
                    <a:pt x="167" y="18"/>
                  </a:cubicBezTo>
                  <a:cubicBezTo>
                    <a:pt x="202" y="18"/>
                    <a:pt x="202" y="18"/>
                    <a:pt x="202" y="18"/>
                  </a:cubicBezTo>
                  <a:cubicBezTo>
                    <a:pt x="202" y="18"/>
                    <a:pt x="209" y="19"/>
                    <a:pt x="208" y="24"/>
                  </a:cubicBezTo>
                  <a:moveTo>
                    <a:pt x="254" y="0"/>
                  </a:moveTo>
                  <a:cubicBezTo>
                    <a:pt x="54" y="0"/>
                    <a:pt x="54" y="0"/>
                    <a:pt x="54" y="0"/>
                  </a:cubicBezTo>
                  <a:cubicBezTo>
                    <a:pt x="54" y="0"/>
                    <a:pt x="50" y="0"/>
                    <a:pt x="50" y="5"/>
                  </a:cubicBezTo>
                  <a:cubicBezTo>
                    <a:pt x="51" y="9"/>
                    <a:pt x="56" y="8"/>
                    <a:pt x="56" y="8"/>
                  </a:cubicBezTo>
                  <a:cubicBezTo>
                    <a:pt x="56" y="8"/>
                    <a:pt x="64" y="7"/>
                    <a:pt x="72" y="10"/>
                  </a:cubicBezTo>
                  <a:cubicBezTo>
                    <a:pt x="80" y="14"/>
                    <a:pt x="77" y="21"/>
                    <a:pt x="77" y="21"/>
                  </a:cubicBezTo>
                  <a:cubicBezTo>
                    <a:pt x="0" y="253"/>
                    <a:pt x="0" y="253"/>
                    <a:pt x="0" y="253"/>
                  </a:cubicBezTo>
                  <a:cubicBezTo>
                    <a:pt x="88" y="253"/>
                    <a:pt x="88" y="253"/>
                    <a:pt x="88" y="253"/>
                  </a:cubicBezTo>
                  <a:cubicBezTo>
                    <a:pt x="117" y="169"/>
                    <a:pt x="117" y="169"/>
                    <a:pt x="117" y="169"/>
                  </a:cubicBezTo>
                  <a:cubicBezTo>
                    <a:pt x="128" y="171"/>
                    <a:pt x="167" y="168"/>
                    <a:pt x="177" y="167"/>
                  </a:cubicBezTo>
                  <a:cubicBezTo>
                    <a:pt x="191" y="166"/>
                    <a:pt x="202" y="163"/>
                    <a:pt x="219" y="158"/>
                  </a:cubicBezTo>
                  <a:cubicBezTo>
                    <a:pt x="232"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6"/>
            <p:cNvSpPr>
              <a:spLocks noEditPoints="1"/>
            </p:cNvSpPr>
            <p:nvPr userDrawn="1"/>
          </p:nvSpPr>
          <p:spPr bwMode="auto">
            <a:xfrm>
              <a:off x="-2389188" y="2043114"/>
              <a:ext cx="1114424" cy="960438"/>
            </a:xfrm>
            <a:custGeom>
              <a:avLst/>
              <a:gdLst>
                <a:gd name="T0" fmla="*/ 208 w 296"/>
                <a:gd name="T1" fmla="*/ 24 h 253"/>
                <a:gd name="T2" fmla="*/ 170 w 296"/>
                <a:gd name="T3" fmla="*/ 140 h 253"/>
                <a:gd name="T4" fmla="*/ 151 w 296"/>
                <a:gd name="T5" fmla="*/ 150 h 253"/>
                <a:gd name="T6" fmla="*/ 122 w 296"/>
                <a:gd name="T7" fmla="*/ 151 h 253"/>
                <a:gd name="T8" fmla="*/ 167 w 296"/>
                <a:gd name="T9" fmla="*/ 18 h 253"/>
                <a:gd name="T10" fmla="*/ 203 w 296"/>
                <a:gd name="T11" fmla="*/ 18 h 253"/>
                <a:gd name="T12" fmla="*/ 208 w 296"/>
                <a:gd name="T13" fmla="*/ 24 h 253"/>
                <a:gd name="T14" fmla="*/ 254 w 296"/>
                <a:gd name="T15" fmla="*/ 0 h 253"/>
                <a:gd name="T16" fmla="*/ 54 w 296"/>
                <a:gd name="T17" fmla="*/ 0 h 253"/>
                <a:gd name="T18" fmla="*/ 51 w 296"/>
                <a:gd name="T19" fmla="*/ 5 h 253"/>
                <a:gd name="T20" fmla="*/ 56 w 296"/>
                <a:gd name="T21" fmla="*/ 8 h 253"/>
                <a:gd name="T22" fmla="*/ 72 w 296"/>
                <a:gd name="T23" fmla="*/ 10 h 253"/>
                <a:gd name="T24" fmla="*/ 77 w 296"/>
                <a:gd name="T25" fmla="*/ 21 h 253"/>
                <a:gd name="T26" fmla="*/ 0 w 296"/>
                <a:gd name="T27" fmla="*/ 253 h 253"/>
                <a:gd name="T28" fmla="*/ 89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70" y="140"/>
                  </a:cubicBezTo>
                  <a:cubicBezTo>
                    <a:pt x="166" y="145"/>
                    <a:pt x="164" y="148"/>
                    <a:pt x="151" y="150"/>
                  </a:cubicBezTo>
                  <a:cubicBezTo>
                    <a:pt x="140" y="152"/>
                    <a:pt x="132" y="153"/>
                    <a:pt x="122" y="151"/>
                  </a:cubicBezTo>
                  <a:cubicBezTo>
                    <a:pt x="167" y="18"/>
                    <a:pt x="167" y="18"/>
                    <a:pt x="167" y="18"/>
                  </a:cubicBezTo>
                  <a:cubicBezTo>
                    <a:pt x="203" y="18"/>
                    <a:pt x="203" y="18"/>
                    <a:pt x="203" y="18"/>
                  </a:cubicBezTo>
                  <a:cubicBezTo>
                    <a:pt x="203" y="18"/>
                    <a:pt x="209" y="19"/>
                    <a:pt x="208" y="24"/>
                  </a:cubicBezTo>
                  <a:moveTo>
                    <a:pt x="254" y="0"/>
                  </a:moveTo>
                  <a:cubicBezTo>
                    <a:pt x="54" y="0"/>
                    <a:pt x="54" y="0"/>
                    <a:pt x="54" y="0"/>
                  </a:cubicBezTo>
                  <a:cubicBezTo>
                    <a:pt x="54" y="0"/>
                    <a:pt x="50" y="0"/>
                    <a:pt x="51" y="5"/>
                  </a:cubicBezTo>
                  <a:cubicBezTo>
                    <a:pt x="51" y="9"/>
                    <a:pt x="56" y="8"/>
                    <a:pt x="56" y="8"/>
                  </a:cubicBezTo>
                  <a:cubicBezTo>
                    <a:pt x="56" y="8"/>
                    <a:pt x="64" y="7"/>
                    <a:pt x="72" y="10"/>
                  </a:cubicBezTo>
                  <a:cubicBezTo>
                    <a:pt x="81" y="14"/>
                    <a:pt x="77" y="21"/>
                    <a:pt x="77" y="21"/>
                  </a:cubicBezTo>
                  <a:cubicBezTo>
                    <a:pt x="0" y="253"/>
                    <a:pt x="0" y="253"/>
                    <a:pt x="0" y="253"/>
                  </a:cubicBezTo>
                  <a:cubicBezTo>
                    <a:pt x="89" y="253"/>
                    <a:pt x="89" y="253"/>
                    <a:pt x="89" y="253"/>
                  </a:cubicBezTo>
                  <a:cubicBezTo>
                    <a:pt x="117" y="169"/>
                    <a:pt x="117" y="169"/>
                    <a:pt x="117" y="169"/>
                  </a:cubicBezTo>
                  <a:cubicBezTo>
                    <a:pt x="128" y="171"/>
                    <a:pt x="167" y="168"/>
                    <a:pt x="177" y="167"/>
                  </a:cubicBezTo>
                  <a:cubicBezTo>
                    <a:pt x="192" y="166"/>
                    <a:pt x="203" y="163"/>
                    <a:pt x="219" y="158"/>
                  </a:cubicBezTo>
                  <a:cubicBezTo>
                    <a:pt x="233"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7"/>
            <p:cNvSpPr>
              <a:spLocks noEditPoints="1"/>
            </p:cNvSpPr>
            <p:nvPr userDrawn="1"/>
          </p:nvSpPr>
          <p:spPr bwMode="auto">
            <a:xfrm>
              <a:off x="-1433513" y="2043114"/>
              <a:ext cx="1125538" cy="960438"/>
            </a:xfrm>
            <a:custGeom>
              <a:avLst/>
              <a:gdLst>
                <a:gd name="T0" fmla="*/ 209 w 299"/>
                <a:gd name="T1" fmla="*/ 24 h 253"/>
                <a:gd name="T2" fmla="*/ 144 w 299"/>
                <a:gd name="T3" fmla="*/ 224 h 253"/>
                <a:gd name="T4" fmla="*/ 125 w 299"/>
                <a:gd name="T5" fmla="*/ 234 h 253"/>
                <a:gd name="T6" fmla="*/ 97 w 299"/>
                <a:gd name="T7" fmla="*/ 236 h 253"/>
                <a:gd name="T8" fmla="*/ 168 w 299"/>
                <a:gd name="T9" fmla="*/ 18 h 253"/>
                <a:gd name="T10" fmla="*/ 203 w 299"/>
                <a:gd name="T11" fmla="*/ 18 h 253"/>
                <a:gd name="T12" fmla="*/ 209 w 299"/>
                <a:gd name="T13" fmla="*/ 24 h 253"/>
                <a:gd name="T14" fmla="*/ 255 w 299"/>
                <a:gd name="T15" fmla="*/ 1 h 253"/>
                <a:gd name="T16" fmla="*/ 54 w 299"/>
                <a:gd name="T17" fmla="*/ 0 h 253"/>
                <a:gd name="T18" fmla="*/ 51 w 299"/>
                <a:gd name="T19" fmla="*/ 5 h 253"/>
                <a:gd name="T20" fmla="*/ 57 w 299"/>
                <a:gd name="T21" fmla="*/ 9 h 253"/>
                <a:gd name="T22" fmla="*/ 73 w 299"/>
                <a:gd name="T23" fmla="*/ 11 h 253"/>
                <a:gd name="T24" fmla="*/ 77 w 299"/>
                <a:gd name="T25" fmla="*/ 21 h 253"/>
                <a:gd name="T26" fmla="*/ 0 w 299"/>
                <a:gd name="T27" fmla="*/ 253 h 253"/>
                <a:gd name="T28" fmla="*/ 89 w 299"/>
                <a:gd name="T29" fmla="*/ 253 h 253"/>
                <a:gd name="T30" fmla="*/ 144 w 299"/>
                <a:gd name="T31" fmla="*/ 253 h 253"/>
                <a:gd name="T32" fmla="*/ 210 w 299"/>
                <a:gd name="T33" fmla="*/ 233 h 253"/>
                <a:gd name="T34" fmla="*/ 245 w 299"/>
                <a:gd name="T35" fmla="*/ 197 h 253"/>
                <a:gd name="T36" fmla="*/ 298 w 299"/>
                <a:gd name="T37" fmla="*/ 31 h 253"/>
                <a:gd name="T38" fmla="*/ 255 w 299"/>
                <a:gd name="T39" fmla="*/ 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53">
                  <a:moveTo>
                    <a:pt x="209" y="24"/>
                  </a:moveTo>
                  <a:cubicBezTo>
                    <a:pt x="207" y="32"/>
                    <a:pt x="148" y="220"/>
                    <a:pt x="144" y="224"/>
                  </a:cubicBezTo>
                  <a:cubicBezTo>
                    <a:pt x="140" y="229"/>
                    <a:pt x="131" y="233"/>
                    <a:pt x="125" y="234"/>
                  </a:cubicBezTo>
                  <a:cubicBezTo>
                    <a:pt x="114" y="237"/>
                    <a:pt x="107" y="238"/>
                    <a:pt x="97" y="236"/>
                  </a:cubicBezTo>
                  <a:cubicBezTo>
                    <a:pt x="168" y="18"/>
                    <a:pt x="168" y="18"/>
                    <a:pt x="168" y="18"/>
                  </a:cubicBezTo>
                  <a:cubicBezTo>
                    <a:pt x="203" y="18"/>
                    <a:pt x="203" y="18"/>
                    <a:pt x="203" y="18"/>
                  </a:cubicBezTo>
                  <a:cubicBezTo>
                    <a:pt x="203" y="18"/>
                    <a:pt x="210" y="19"/>
                    <a:pt x="209" y="24"/>
                  </a:cubicBezTo>
                  <a:moveTo>
                    <a:pt x="255" y="1"/>
                  </a:moveTo>
                  <a:cubicBezTo>
                    <a:pt x="54" y="0"/>
                    <a:pt x="54" y="0"/>
                    <a:pt x="54" y="0"/>
                  </a:cubicBezTo>
                  <a:cubicBezTo>
                    <a:pt x="54" y="0"/>
                    <a:pt x="50" y="1"/>
                    <a:pt x="51" y="5"/>
                  </a:cubicBezTo>
                  <a:cubicBezTo>
                    <a:pt x="51" y="10"/>
                    <a:pt x="57" y="9"/>
                    <a:pt x="57" y="9"/>
                  </a:cubicBezTo>
                  <a:cubicBezTo>
                    <a:pt x="57" y="9"/>
                    <a:pt x="65" y="7"/>
                    <a:pt x="73" y="11"/>
                  </a:cubicBezTo>
                  <a:cubicBezTo>
                    <a:pt x="81" y="15"/>
                    <a:pt x="77" y="21"/>
                    <a:pt x="77" y="21"/>
                  </a:cubicBezTo>
                  <a:cubicBezTo>
                    <a:pt x="0" y="253"/>
                    <a:pt x="0" y="253"/>
                    <a:pt x="0" y="253"/>
                  </a:cubicBezTo>
                  <a:cubicBezTo>
                    <a:pt x="89" y="253"/>
                    <a:pt x="89" y="253"/>
                    <a:pt x="89" y="253"/>
                  </a:cubicBezTo>
                  <a:cubicBezTo>
                    <a:pt x="144" y="253"/>
                    <a:pt x="144" y="253"/>
                    <a:pt x="144" y="253"/>
                  </a:cubicBezTo>
                  <a:cubicBezTo>
                    <a:pt x="160" y="253"/>
                    <a:pt x="195" y="240"/>
                    <a:pt x="210" y="233"/>
                  </a:cubicBezTo>
                  <a:cubicBezTo>
                    <a:pt x="226" y="225"/>
                    <a:pt x="241" y="210"/>
                    <a:pt x="245" y="197"/>
                  </a:cubicBezTo>
                  <a:cubicBezTo>
                    <a:pt x="248" y="188"/>
                    <a:pt x="298" y="48"/>
                    <a:pt x="298" y="31"/>
                  </a:cubicBezTo>
                  <a:cubicBezTo>
                    <a:pt x="299" y="5"/>
                    <a:pt x="255" y="1"/>
                    <a:pt x="25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
            <p:cNvSpPr>
              <a:spLocks noEditPoints="1"/>
            </p:cNvSpPr>
            <p:nvPr userDrawn="1"/>
          </p:nvSpPr>
          <p:spPr bwMode="auto">
            <a:xfrm>
              <a:off x="-277813" y="2089149"/>
              <a:ext cx="153988" cy="147638"/>
            </a:xfrm>
            <a:custGeom>
              <a:avLst/>
              <a:gdLst>
                <a:gd name="T0" fmla="*/ 17 w 41"/>
                <a:gd name="T1" fmla="*/ 18 h 39"/>
                <a:gd name="T2" fmla="*/ 17 w 41"/>
                <a:gd name="T3" fmla="*/ 11 h 39"/>
                <a:gd name="T4" fmla="*/ 21 w 41"/>
                <a:gd name="T5" fmla="*/ 11 h 39"/>
                <a:gd name="T6" fmla="*/ 26 w 41"/>
                <a:gd name="T7" fmla="*/ 14 h 39"/>
                <a:gd name="T8" fmla="*/ 21 w 41"/>
                <a:gd name="T9" fmla="*/ 18 h 39"/>
                <a:gd name="T10" fmla="*/ 17 w 41"/>
                <a:gd name="T11" fmla="*/ 18 h 39"/>
                <a:gd name="T12" fmla="*/ 17 w 41"/>
                <a:gd name="T13" fmla="*/ 21 h 39"/>
                <a:gd name="T14" fmla="*/ 21 w 41"/>
                <a:gd name="T15" fmla="*/ 21 h 39"/>
                <a:gd name="T16" fmla="*/ 27 w 41"/>
                <a:gd name="T17" fmla="*/ 31 h 39"/>
                <a:gd name="T18" fmla="*/ 31 w 41"/>
                <a:gd name="T19" fmla="*/ 31 h 39"/>
                <a:gd name="T20" fmla="*/ 24 w 41"/>
                <a:gd name="T21" fmla="*/ 21 h 39"/>
                <a:gd name="T22" fmla="*/ 30 w 41"/>
                <a:gd name="T23" fmla="*/ 14 h 39"/>
                <a:gd name="T24" fmla="*/ 22 w 41"/>
                <a:gd name="T25" fmla="*/ 8 h 39"/>
                <a:gd name="T26" fmla="*/ 13 w 41"/>
                <a:gd name="T27" fmla="*/ 8 h 39"/>
                <a:gd name="T28" fmla="*/ 13 w 41"/>
                <a:gd name="T29" fmla="*/ 31 h 39"/>
                <a:gd name="T30" fmla="*/ 17 w 41"/>
                <a:gd name="T31" fmla="*/ 31 h 39"/>
                <a:gd name="T32" fmla="*/ 17 w 41"/>
                <a:gd name="T33" fmla="*/ 21 h 39"/>
                <a:gd name="T34" fmla="*/ 21 w 41"/>
                <a:gd name="T35" fmla="*/ 39 h 39"/>
                <a:gd name="T36" fmla="*/ 41 w 41"/>
                <a:gd name="T37" fmla="*/ 19 h 39"/>
                <a:gd name="T38" fmla="*/ 21 w 41"/>
                <a:gd name="T39" fmla="*/ 0 h 39"/>
                <a:gd name="T40" fmla="*/ 0 w 41"/>
                <a:gd name="T41" fmla="*/ 19 h 39"/>
                <a:gd name="T42" fmla="*/ 21 w 41"/>
                <a:gd name="T43" fmla="*/ 39 h 39"/>
                <a:gd name="T44" fmla="*/ 4 w 41"/>
                <a:gd name="T45" fmla="*/ 19 h 39"/>
                <a:gd name="T46" fmla="*/ 21 w 41"/>
                <a:gd name="T47" fmla="*/ 3 h 39"/>
                <a:gd name="T48" fmla="*/ 37 w 41"/>
                <a:gd name="T49" fmla="*/ 19 h 39"/>
                <a:gd name="T50" fmla="*/ 21 w 41"/>
                <a:gd name="T51" fmla="*/ 36 h 39"/>
                <a:gd name="T52" fmla="*/ 4 w 41"/>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39">
                  <a:moveTo>
                    <a:pt x="17" y="18"/>
                  </a:moveTo>
                  <a:cubicBezTo>
                    <a:pt x="17" y="11"/>
                    <a:pt x="17" y="11"/>
                    <a:pt x="17" y="11"/>
                  </a:cubicBezTo>
                  <a:cubicBezTo>
                    <a:pt x="21" y="11"/>
                    <a:pt x="21" y="11"/>
                    <a:pt x="21" y="11"/>
                  </a:cubicBezTo>
                  <a:cubicBezTo>
                    <a:pt x="24" y="11"/>
                    <a:pt x="26" y="11"/>
                    <a:pt x="26" y="14"/>
                  </a:cubicBezTo>
                  <a:cubicBezTo>
                    <a:pt x="26" y="18"/>
                    <a:pt x="24" y="18"/>
                    <a:pt x="21" y="18"/>
                  </a:cubicBezTo>
                  <a:lnTo>
                    <a:pt x="17" y="18"/>
                  </a:lnTo>
                  <a:close/>
                  <a:moveTo>
                    <a:pt x="17" y="21"/>
                  </a:moveTo>
                  <a:cubicBezTo>
                    <a:pt x="21" y="21"/>
                    <a:pt x="21" y="21"/>
                    <a:pt x="21" y="21"/>
                  </a:cubicBezTo>
                  <a:cubicBezTo>
                    <a:pt x="27" y="31"/>
                    <a:pt x="27" y="31"/>
                    <a:pt x="27" y="31"/>
                  </a:cubicBezTo>
                  <a:cubicBezTo>
                    <a:pt x="31" y="31"/>
                    <a:pt x="31" y="31"/>
                    <a:pt x="31" y="31"/>
                  </a:cubicBezTo>
                  <a:cubicBezTo>
                    <a:pt x="24" y="21"/>
                    <a:pt x="24" y="21"/>
                    <a:pt x="24" y="21"/>
                  </a:cubicBezTo>
                  <a:cubicBezTo>
                    <a:pt x="28" y="20"/>
                    <a:pt x="30" y="19"/>
                    <a:pt x="30" y="14"/>
                  </a:cubicBezTo>
                  <a:cubicBezTo>
                    <a:pt x="30" y="10"/>
                    <a:pt x="27" y="8"/>
                    <a:pt x="22" y="8"/>
                  </a:cubicBezTo>
                  <a:cubicBezTo>
                    <a:pt x="13" y="8"/>
                    <a:pt x="13" y="8"/>
                    <a:pt x="13" y="8"/>
                  </a:cubicBezTo>
                  <a:cubicBezTo>
                    <a:pt x="13" y="31"/>
                    <a:pt x="13" y="31"/>
                    <a:pt x="13" y="31"/>
                  </a:cubicBezTo>
                  <a:cubicBezTo>
                    <a:pt x="17" y="31"/>
                    <a:pt x="17" y="31"/>
                    <a:pt x="17" y="31"/>
                  </a:cubicBezTo>
                  <a:lnTo>
                    <a:pt x="17" y="21"/>
                  </a:lnTo>
                  <a:close/>
                  <a:moveTo>
                    <a:pt x="21" y="39"/>
                  </a:moveTo>
                  <a:cubicBezTo>
                    <a:pt x="32" y="39"/>
                    <a:pt x="41" y="31"/>
                    <a:pt x="41" y="19"/>
                  </a:cubicBezTo>
                  <a:cubicBezTo>
                    <a:pt x="41" y="8"/>
                    <a:pt x="32" y="0"/>
                    <a:pt x="21" y="0"/>
                  </a:cubicBezTo>
                  <a:cubicBezTo>
                    <a:pt x="10" y="0"/>
                    <a:pt x="0" y="8"/>
                    <a:pt x="0" y="19"/>
                  </a:cubicBezTo>
                  <a:cubicBezTo>
                    <a:pt x="0" y="31"/>
                    <a:pt x="10" y="39"/>
                    <a:pt x="21" y="39"/>
                  </a:cubicBezTo>
                  <a:moveTo>
                    <a:pt x="4" y="19"/>
                  </a:moveTo>
                  <a:cubicBezTo>
                    <a:pt x="4" y="10"/>
                    <a:pt x="12" y="3"/>
                    <a:pt x="21" y="3"/>
                  </a:cubicBezTo>
                  <a:cubicBezTo>
                    <a:pt x="30" y="3"/>
                    <a:pt x="37" y="10"/>
                    <a:pt x="37" y="19"/>
                  </a:cubicBezTo>
                  <a:cubicBezTo>
                    <a:pt x="37" y="29"/>
                    <a:pt x="30" y="36"/>
                    <a:pt x="21" y="36"/>
                  </a:cubicBezTo>
                  <a:cubicBezTo>
                    <a:pt x="12" y="36"/>
                    <a:pt x="4" y="29"/>
                    <a:pt x="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 name="Rectangle 72"/>
          <p:cNvSpPr/>
          <p:nvPr userDrawn="1"/>
        </p:nvSpPr>
        <p:spPr>
          <a:xfrm>
            <a:off x="8932332" y="5271515"/>
            <a:ext cx="211667" cy="13441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74" name="Straight Connector 73"/>
          <p:cNvCxnSpPr/>
          <p:nvPr userDrawn="1"/>
        </p:nvCxnSpPr>
        <p:spPr>
          <a:xfrm>
            <a:off x="6289890" y="5271515"/>
            <a:ext cx="0" cy="1344168"/>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75" name="Group 74"/>
          <p:cNvGrpSpPr/>
          <p:nvPr userDrawn="1"/>
        </p:nvGrpSpPr>
        <p:grpSpPr>
          <a:xfrm>
            <a:off x="0" y="5272087"/>
            <a:ext cx="9144000" cy="1343025"/>
            <a:chOff x="0" y="5374279"/>
            <a:chExt cx="9144000" cy="1202869"/>
          </a:xfrm>
        </p:grpSpPr>
        <p:cxnSp>
          <p:nvCxnSpPr>
            <p:cNvPr id="77" name="Straight Connector 76"/>
            <p:cNvCxnSpPr/>
            <p:nvPr userDrawn="1"/>
          </p:nvCxnSpPr>
          <p:spPr>
            <a:xfrm>
              <a:off x="0" y="5374279"/>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0" y="6577148"/>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pic>
        <p:nvPicPr>
          <p:cNvPr id="1027" name="Picture 3" descr="C:\Users\lowerywm\Desktop\Picture2.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5115" y="5440614"/>
            <a:ext cx="5900738" cy="10429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93822433"/>
      </p:ext>
    </p:extLst>
  </p:cSld>
  <p:clrMapOvr>
    <a:masterClrMapping/>
  </p:clrMapOvr>
  <p:transition spd="med">
    <p:fade/>
  </p:transition>
  <p:extLst mod="1">
    <p:ext uri="{DCECCB84-F9BA-43D5-87BE-67443E8EF086}">
      <p15:sldGuideLst xmlns:p15="http://schemas.microsoft.com/office/powerpoint/2012/main">
        <p15:guide id="1" pos="36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Alt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0"/>
            <a:ext cx="3157728" cy="5029200"/>
          </a:xfrm>
          <a:prstGeom prst="rect">
            <a:avLst/>
          </a:prstGeom>
        </p:spPr>
      </p:pic>
      <p:sp>
        <p:nvSpPr>
          <p:cNvPr id="2" name="Title 1"/>
          <p:cNvSpPr>
            <a:spLocks noGrp="1"/>
          </p:cNvSpPr>
          <p:nvPr userDrawn="1">
            <p:ph type="title" hasCustomPrompt="1"/>
            <p:custDataLst>
              <p:tags r:id="rId2"/>
            </p:custDataLst>
          </p:nvPr>
        </p:nvSpPr>
        <p:spPr bwMode="auto">
          <a:xfrm>
            <a:off x="4069080" y="1188720"/>
            <a:ext cx="4572000" cy="95097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anchor="b" anchorCtr="0">
            <a:normAutofit/>
          </a:bodyPr>
          <a:lstStyle>
            <a:lvl1pPr marL="0" indent="0" algn="l">
              <a:lnSpc>
                <a:spcPct val="90000"/>
              </a:lnSpc>
              <a:spcBef>
                <a:spcPts val="0"/>
              </a:spcBef>
              <a:spcAft>
                <a:spcPct val="0"/>
              </a:spcAft>
              <a:defRPr kumimoji="0" sz="2800" b="1" i="0" u="none" cap="none" baseline="0">
                <a:solidFill>
                  <a:schemeClr val="bg2"/>
                </a:solidFill>
                <a:latin typeface="Verdana"/>
              </a:defRPr>
            </a:lvl1pPr>
          </a:lstStyle>
          <a:p>
            <a:r>
              <a:rPr lang="en-US" dirty="0"/>
              <a:t>Click to edit title</a:t>
            </a:r>
          </a:p>
        </p:txBody>
      </p:sp>
      <p:sp>
        <p:nvSpPr>
          <p:cNvPr id="40" name="Text Placeholder 39"/>
          <p:cNvSpPr>
            <a:spLocks noGrp="1"/>
          </p:cNvSpPr>
          <p:nvPr userDrawn="1">
            <p:ph type="body" sz="quarter" idx="13" hasCustomPrompt="1"/>
          </p:nvPr>
        </p:nvSpPr>
        <p:spPr>
          <a:xfrm>
            <a:off x="4069080" y="2352525"/>
            <a:ext cx="4572000" cy="822960"/>
          </a:xfrm>
        </p:spPr>
        <p:txBody>
          <a:bodyPr/>
          <a:lstStyle>
            <a:lvl1pPr marL="0" indent="0">
              <a:lnSpc>
                <a:spcPct val="90000"/>
              </a:lnSpc>
              <a:spcBef>
                <a:spcPts val="0"/>
              </a:spcBef>
              <a:buNone/>
              <a:defRPr sz="2400">
                <a:solidFill>
                  <a:schemeClr val="tx1"/>
                </a:solidFill>
              </a:defRPr>
            </a:lvl1pPr>
          </a:lstStyle>
          <a:p>
            <a:pPr lvl="0"/>
            <a:r>
              <a:rPr lang="en-US" dirty="0"/>
              <a:t>Click to edit subtitle</a:t>
            </a:r>
          </a:p>
        </p:txBody>
      </p:sp>
      <p:sp>
        <p:nvSpPr>
          <p:cNvPr id="70" name="Rectangle 69"/>
          <p:cNvSpPr/>
          <p:nvPr userDrawn="1"/>
        </p:nvSpPr>
        <p:spPr>
          <a:xfrm>
            <a:off x="0" y="5029199"/>
            <a:ext cx="9143999" cy="18288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grpSp>
        <p:nvGrpSpPr>
          <p:cNvPr id="72" name="Group 71"/>
          <p:cNvGrpSpPr>
            <a:grpSpLocks noChangeAspect="1"/>
          </p:cNvGrpSpPr>
          <p:nvPr userDrawn="1"/>
        </p:nvGrpSpPr>
        <p:grpSpPr>
          <a:xfrm>
            <a:off x="6843586" y="5714999"/>
            <a:ext cx="1535050" cy="457200"/>
            <a:chOff x="-3359149" y="2039940"/>
            <a:chExt cx="3235324" cy="963612"/>
          </a:xfrm>
          <a:solidFill>
            <a:schemeClr val="bg1"/>
          </a:solidFill>
        </p:grpSpPr>
        <p:sp>
          <p:nvSpPr>
            <p:cNvPr id="79" name="Freeform 5"/>
            <p:cNvSpPr>
              <a:spLocks noEditPoints="1"/>
            </p:cNvSpPr>
            <p:nvPr userDrawn="1"/>
          </p:nvSpPr>
          <p:spPr bwMode="auto">
            <a:xfrm>
              <a:off x="-3359149" y="2039940"/>
              <a:ext cx="1112837" cy="958851"/>
            </a:xfrm>
            <a:custGeom>
              <a:avLst/>
              <a:gdLst>
                <a:gd name="T0" fmla="*/ 208 w 296"/>
                <a:gd name="T1" fmla="*/ 24 h 253"/>
                <a:gd name="T2" fmla="*/ 169 w 296"/>
                <a:gd name="T3" fmla="*/ 140 h 253"/>
                <a:gd name="T4" fmla="*/ 150 w 296"/>
                <a:gd name="T5" fmla="*/ 150 h 253"/>
                <a:gd name="T6" fmla="*/ 122 w 296"/>
                <a:gd name="T7" fmla="*/ 151 h 253"/>
                <a:gd name="T8" fmla="*/ 167 w 296"/>
                <a:gd name="T9" fmla="*/ 18 h 253"/>
                <a:gd name="T10" fmla="*/ 202 w 296"/>
                <a:gd name="T11" fmla="*/ 18 h 253"/>
                <a:gd name="T12" fmla="*/ 208 w 296"/>
                <a:gd name="T13" fmla="*/ 24 h 253"/>
                <a:gd name="T14" fmla="*/ 254 w 296"/>
                <a:gd name="T15" fmla="*/ 0 h 253"/>
                <a:gd name="T16" fmla="*/ 54 w 296"/>
                <a:gd name="T17" fmla="*/ 0 h 253"/>
                <a:gd name="T18" fmla="*/ 50 w 296"/>
                <a:gd name="T19" fmla="*/ 5 h 253"/>
                <a:gd name="T20" fmla="*/ 56 w 296"/>
                <a:gd name="T21" fmla="*/ 8 h 253"/>
                <a:gd name="T22" fmla="*/ 72 w 296"/>
                <a:gd name="T23" fmla="*/ 10 h 253"/>
                <a:gd name="T24" fmla="*/ 77 w 296"/>
                <a:gd name="T25" fmla="*/ 21 h 253"/>
                <a:gd name="T26" fmla="*/ 0 w 296"/>
                <a:gd name="T27" fmla="*/ 253 h 253"/>
                <a:gd name="T28" fmla="*/ 88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69" y="140"/>
                  </a:cubicBezTo>
                  <a:cubicBezTo>
                    <a:pt x="166" y="145"/>
                    <a:pt x="164" y="148"/>
                    <a:pt x="150" y="150"/>
                  </a:cubicBezTo>
                  <a:cubicBezTo>
                    <a:pt x="139" y="152"/>
                    <a:pt x="132" y="153"/>
                    <a:pt x="122" y="151"/>
                  </a:cubicBezTo>
                  <a:cubicBezTo>
                    <a:pt x="167" y="18"/>
                    <a:pt x="167" y="18"/>
                    <a:pt x="167" y="18"/>
                  </a:cubicBezTo>
                  <a:cubicBezTo>
                    <a:pt x="202" y="18"/>
                    <a:pt x="202" y="18"/>
                    <a:pt x="202" y="18"/>
                  </a:cubicBezTo>
                  <a:cubicBezTo>
                    <a:pt x="202" y="18"/>
                    <a:pt x="209" y="19"/>
                    <a:pt x="208" y="24"/>
                  </a:cubicBezTo>
                  <a:moveTo>
                    <a:pt x="254" y="0"/>
                  </a:moveTo>
                  <a:cubicBezTo>
                    <a:pt x="54" y="0"/>
                    <a:pt x="54" y="0"/>
                    <a:pt x="54" y="0"/>
                  </a:cubicBezTo>
                  <a:cubicBezTo>
                    <a:pt x="54" y="0"/>
                    <a:pt x="50" y="0"/>
                    <a:pt x="50" y="5"/>
                  </a:cubicBezTo>
                  <a:cubicBezTo>
                    <a:pt x="51" y="9"/>
                    <a:pt x="56" y="8"/>
                    <a:pt x="56" y="8"/>
                  </a:cubicBezTo>
                  <a:cubicBezTo>
                    <a:pt x="56" y="8"/>
                    <a:pt x="64" y="7"/>
                    <a:pt x="72" y="10"/>
                  </a:cubicBezTo>
                  <a:cubicBezTo>
                    <a:pt x="80" y="14"/>
                    <a:pt x="77" y="21"/>
                    <a:pt x="77" y="21"/>
                  </a:cubicBezTo>
                  <a:cubicBezTo>
                    <a:pt x="0" y="253"/>
                    <a:pt x="0" y="253"/>
                    <a:pt x="0" y="253"/>
                  </a:cubicBezTo>
                  <a:cubicBezTo>
                    <a:pt x="88" y="253"/>
                    <a:pt x="88" y="253"/>
                    <a:pt x="88" y="253"/>
                  </a:cubicBezTo>
                  <a:cubicBezTo>
                    <a:pt x="117" y="169"/>
                    <a:pt x="117" y="169"/>
                    <a:pt x="117" y="169"/>
                  </a:cubicBezTo>
                  <a:cubicBezTo>
                    <a:pt x="128" y="171"/>
                    <a:pt x="167" y="168"/>
                    <a:pt x="177" y="167"/>
                  </a:cubicBezTo>
                  <a:cubicBezTo>
                    <a:pt x="191" y="166"/>
                    <a:pt x="202" y="163"/>
                    <a:pt x="219" y="158"/>
                  </a:cubicBezTo>
                  <a:cubicBezTo>
                    <a:pt x="232"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6"/>
            <p:cNvSpPr>
              <a:spLocks noEditPoints="1"/>
            </p:cNvSpPr>
            <p:nvPr userDrawn="1"/>
          </p:nvSpPr>
          <p:spPr bwMode="auto">
            <a:xfrm>
              <a:off x="-2389188" y="2043114"/>
              <a:ext cx="1114424" cy="960438"/>
            </a:xfrm>
            <a:custGeom>
              <a:avLst/>
              <a:gdLst>
                <a:gd name="T0" fmla="*/ 208 w 296"/>
                <a:gd name="T1" fmla="*/ 24 h 253"/>
                <a:gd name="T2" fmla="*/ 170 w 296"/>
                <a:gd name="T3" fmla="*/ 140 h 253"/>
                <a:gd name="T4" fmla="*/ 151 w 296"/>
                <a:gd name="T5" fmla="*/ 150 h 253"/>
                <a:gd name="T6" fmla="*/ 122 w 296"/>
                <a:gd name="T7" fmla="*/ 151 h 253"/>
                <a:gd name="T8" fmla="*/ 167 w 296"/>
                <a:gd name="T9" fmla="*/ 18 h 253"/>
                <a:gd name="T10" fmla="*/ 203 w 296"/>
                <a:gd name="T11" fmla="*/ 18 h 253"/>
                <a:gd name="T12" fmla="*/ 208 w 296"/>
                <a:gd name="T13" fmla="*/ 24 h 253"/>
                <a:gd name="T14" fmla="*/ 254 w 296"/>
                <a:gd name="T15" fmla="*/ 0 h 253"/>
                <a:gd name="T16" fmla="*/ 54 w 296"/>
                <a:gd name="T17" fmla="*/ 0 h 253"/>
                <a:gd name="T18" fmla="*/ 51 w 296"/>
                <a:gd name="T19" fmla="*/ 5 h 253"/>
                <a:gd name="T20" fmla="*/ 56 w 296"/>
                <a:gd name="T21" fmla="*/ 8 h 253"/>
                <a:gd name="T22" fmla="*/ 72 w 296"/>
                <a:gd name="T23" fmla="*/ 10 h 253"/>
                <a:gd name="T24" fmla="*/ 77 w 296"/>
                <a:gd name="T25" fmla="*/ 21 h 253"/>
                <a:gd name="T26" fmla="*/ 0 w 296"/>
                <a:gd name="T27" fmla="*/ 253 h 253"/>
                <a:gd name="T28" fmla="*/ 89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70" y="140"/>
                  </a:cubicBezTo>
                  <a:cubicBezTo>
                    <a:pt x="166" y="145"/>
                    <a:pt x="164" y="148"/>
                    <a:pt x="151" y="150"/>
                  </a:cubicBezTo>
                  <a:cubicBezTo>
                    <a:pt x="140" y="152"/>
                    <a:pt x="132" y="153"/>
                    <a:pt x="122" y="151"/>
                  </a:cubicBezTo>
                  <a:cubicBezTo>
                    <a:pt x="167" y="18"/>
                    <a:pt x="167" y="18"/>
                    <a:pt x="167" y="18"/>
                  </a:cubicBezTo>
                  <a:cubicBezTo>
                    <a:pt x="203" y="18"/>
                    <a:pt x="203" y="18"/>
                    <a:pt x="203" y="18"/>
                  </a:cubicBezTo>
                  <a:cubicBezTo>
                    <a:pt x="203" y="18"/>
                    <a:pt x="209" y="19"/>
                    <a:pt x="208" y="24"/>
                  </a:cubicBezTo>
                  <a:moveTo>
                    <a:pt x="254" y="0"/>
                  </a:moveTo>
                  <a:cubicBezTo>
                    <a:pt x="54" y="0"/>
                    <a:pt x="54" y="0"/>
                    <a:pt x="54" y="0"/>
                  </a:cubicBezTo>
                  <a:cubicBezTo>
                    <a:pt x="54" y="0"/>
                    <a:pt x="50" y="0"/>
                    <a:pt x="51" y="5"/>
                  </a:cubicBezTo>
                  <a:cubicBezTo>
                    <a:pt x="51" y="9"/>
                    <a:pt x="56" y="8"/>
                    <a:pt x="56" y="8"/>
                  </a:cubicBezTo>
                  <a:cubicBezTo>
                    <a:pt x="56" y="8"/>
                    <a:pt x="64" y="7"/>
                    <a:pt x="72" y="10"/>
                  </a:cubicBezTo>
                  <a:cubicBezTo>
                    <a:pt x="81" y="14"/>
                    <a:pt x="77" y="21"/>
                    <a:pt x="77" y="21"/>
                  </a:cubicBezTo>
                  <a:cubicBezTo>
                    <a:pt x="0" y="253"/>
                    <a:pt x="0" y="253"/>
                    <a:pt x="0" y="253"/>
                  </a:cubicBezTo>
                  <a:cubicBezTo>
                    <a:pt x="89" y="253"/>
                    <a:pt x="89" y="253"/>
                    <a:pt x="89" y="253"/>
                  </a:cubicBezTo>
                  <a:cubicBezTo>
                    <a:pt x="117" y="169"/>
                    <a:pt x="117" y="169"/>
                    <a:pt x="117" y="169"/>
                  </a:cubicBezTo>
                  <a:cubicBezTo>
                    <a:pt x="128" y="171"/>
                    <a:pt x="167" y="168"/>
                    <a:pt x="177" y="167"/>
                  </a:cubicBezTo>
                  <a:cubicBezTo>
                    <a:pt x="192" y="166"/>
                    <a:pt x="203" y="163"/>
                    <a:pt x="219" y="158"/>
                  </a:cubicBezTo>
                  <a:cubicBezTo>
                    <a:pt x="233"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7"/>
            <p:cNvSpPr>
              <a:spLocks noEditPoints="1"/>
            </p:cNvSpPr>
            <p:nvPr userDrawn="1"/>
          </p:nvSpPr>
          <p:spPr bwMode="auto">
            <a:xfrm>
              <a:off x="-1433513" y="2043114"/>
              <a:ext cx="1125538" cy="960438"/>
            </a:xfrm>
            <a:custGeom>
              <a:avLst/>
              <a:gdLst>
                <a:gd name="T0" fmla="*/ 209 w 299"/>
                <a:gd name="T1" fmla="*/ 24 h 253"/>
                <a:gd name="T2" fmla="*/ 144 w 299"/>
                <a:gd name="T3" fmla="*/ 224 h 253"/>
                <a:gd name="T4" fmla="*/ 125 w 299"/>
                <a:gd name="T5" fmla="*/ 234 h 253"/>
                <a:gd name="T6" fmla="*/ 97 w 299"/>
                <a:gd name="T7" fmla="*/ 236 h 253"/>
                <a:gd name="T8" fmla="*/ 168 w 299"/>
                <a:gd name="T9" fmla="*/ 18 h 253"/>
                <a:gd name="T10" fmla="*/ 203 w 299"/>
                <a:gd name="T11" fmla="*/ 18 h 253"/>
                <a:gd name="T12" fmla="*/ 209 w 299"/>
                <a:gd name="T13" fmla="*/ 24 h 253"/>
                <a:gd name="T14" fmla="*/ 255 w 299"/>
                <a:gd name="T15" fmla="*/ 1 h 253"/>
                <a:gd name="T16" fmla="*/ 54 w 299"/>
                <a:gd name="T17" fmla="*/ 0 h 253"/>
                <a:gd name="T18" fmla="*/ 51 w 299"/>
                <a:gd name="T19" fmla="*/ 5 h 253"/>
                <a:gd name="T20" fmla="*/ 57 w 299"/>
                <a:gd name="T21" fmla="*/ 9 h 253"/>
                <a:gd name="T22" fmla="*/ 73 w 299"/>
                <a:gd name="T23" fmla="*/ 11 h 253"/>
                <a:gd name="T24" fmla="*/ 77 w 299"/>
                <a:gd name="T25" fmla="*/ 21 h 253"/>
                <a:gd name="T26" fmla="*/ 0 w 299"/>
                <a:gd name="T27" fmla="*/ 253 h 253"/>
                <a:gd name="T28" fmla="*/ 89 w 299"/>
                <a:gd name="T29" fmla="*/ 253 h 253"/>
                <a:gd name="T30" fmla="*/ 144 w 299"/>
                <a:gd name="T31" fmla="*/ 253 h 253"/>
                <a:gd name="T32" fmla="*/ 210 w 299"/>
                <a:gd name="T33" fmla="*/ 233 h 253"/>
                <a:gd name="T34" fmla="*/ 245 w 299"/>
                <a:gd name="T35" fmla="*/ 197 h 253"/>
                <a:gd name="T36" fmla="*/ 298 w 299"/>
                <a:gd name="T37" fmla="*/ 31 h 253"/>
                <a:gd name="T38" fmla="*/ 255 w 299"/>
                <a:gd name="T39" fmla="*/ 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53">
                  <a:moveTo>
                    <a:pt x="209" y="24"/>
                  </a:moveTo>
                  <a:cubicBezTo>
                    <a:pt x="207" y="32"/>
                    <a:pt x="148" y="220"/>
                    <a:pt x="144" y="224"/>
                  </a:cubicBezTo>
                  <a:cubicBezTo>
                    <a:pt x="140" y="229"/>
                    <a:pt x="131" y="233"/>
                    <a:pt x="125" y="234"/>
                  </a:cubicBezTo>
                  <a:cubicBezTo>
                    <a:pt x="114" y="237"/>
                    <a:pt x="107" y="238"/>
                    <a:pt x="97" y="236"/>
                  </a:cubicBezTo>
                  <a:cubicBezTo>
                    <a:pt x="168" y="18"/>
                    <a:pt x="168" y="18"/>
                    <a:pt x="168" y="18"/>
                  </a:cubicBezTo>
                  <a:cubicBezTo>
                    <a:pt x="203" y="18"/>
                    <a:pt x="203" y="18"/>
                    <a:pt x="203" y="18"/>
                  </a:cubicBezTo>
                  <a:cubicBezTo>
                    <a:pt x="203" y="18"/>
                    <a:pt x="210" y="19"/>
                    <a:pt x="209" y="24"/>
                  </a:cubicBezTo>
                  <a:moveTo>
                    <a:pt x="255" y="1"/>
                  </a:moveTo>
                  <a:cubicBezTo>
                    <a:pt x="54" y="0"/>
                    <a:pt x="54" y="0"/>
                    <a:pt x="54" y="0"/>
                  </a:cubicBezTo>
                  <a:cubicBezTo>
                    <a:pt x="54" y="0"/>
                    <a:pt x="50" y="1"/>
                    <a:pt x="51" y="5"/>
                  </a:cubicBezTo>
                  <a:cubicBezTo>
                    <a:pt x="51" y="10"/>
                    <a:pt x="57" y="9"/>
                    <a:pt x="57" y="9"/>
                  </a:cubicBezTo>
                  <a:cubicBezTo>
                    <a:pt x="57" y="9"/>
                    <a:pt x="65" y="7"/>
                    <a:pt x="73" y="11"/>
                  </a:cubicBezTo>
                  <a:cubicBezTo>
                    <a:pt x="81" y="15"/>
                    <a:pt x="77" y="21"/>
                    <a:pt x="77" y="21"/>
                  </a:cubicBezTo>
                  <a:cubicBezTo>
                    <a:pt x="0" y="253"/>
                    <a:pt x="0" y="253"/>
                    <a:pt x="0" y="253"/>
                  </a:cubicBezTo>
                  <a:cubicBezTo>
                    <a:pt x="89" y="253"/>
                    <a:pt x="89" y="253"/>
                    <a:pt x="89" y="253"/>
                  </a:cubicBezTo>
                  <a:cubicBezTo>
                    <a:pt x="144" y="253"/>
                    <a:pt x="144" y="253"/>
                    <a:pt x="144" y="253"/>
                  </a:cubicBezTo>
                  <a:cubicBezTo>
                    <a:pt x="160" y="253"/>
                    <a:pt x="195" y="240"/>
                    <a:pt x="210" y="233"/>
                  </a:cubicBezTo>
                  <a:cubicBezTo>
                    <a:pt x="226" y="225"/>
                    <a:pt x="241" y="210"/>
                    <a:pt x="245" y="197"/>
                  </a:cubicBezTo>
                  <a:cubicBezTo>
                    <a:pt x="248" y="188"/>
                    <a:pt x="298" y="48"/>
                    <a:pt x="298" y="31"/>
                  </a:cubicBezTo>
                  <a:cubicBezTo>
                    <a:pt x="299" y="5"/>
                    <a:pt x="255" y="1"/>
                    <a:pt x="25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
            <p:cNvSpPr>
              <a:spLocks noEditPoints="1"/>
            </p:cNvSpPr>
            <p:nvPr userDrawn="1"/>
          </p:nvSpPr>
          <p:spPr bwMode="auto">
            <a:xfrm>
              <a:off x="-277813" y="2089149"/>
              <a:ext cx="153988" cy="147638"/>
            </a:xfrm>
            <a:custGeom>
              <a:avLst/>
              <a:gdLst>
                <a:gd name="T0" fmla="*/ 17 w 41"/>
                <a:gd name="T1" fmla="*/ 18 h 39"/>
                <a:gd name="T2" fmla="*/ 17 w 41"/>
                <a:gd name="T3" fmla="*/ 11 h 39"/>
                <a:gd name="T4" fmla="*/ 21 w 41"/>
                <a:gd name="T5" fmla="*/ 11 h 39"/>
                <a:gd name="T6" fmla="*/ 26 w 41"/>
                <a:gd name="T7" fmla="*/ 14 h 39"/>
                <a:gd name="T8" fmla="*/ 21 w 41"/>
                <a:gd name="T9" fmla="*/ 18 h 39"/>
                <a:gd name="T10" fmla="*/ 17 w 41"/>
                <a:gd name="T11" fmla="*/ 18 h 39"/>
                <a:gd name="T12" fmla="*/ 17 w 41"/>
                <a:gd name="T13" fmla="*/ 21 h 39"/>
                <a:gd name="T14" fmla="*/ 21 w 41"/>
                <a:gd name="T15" fmla="*/ 21 h 39"/>
                <a:gd name="T16" fmla="*/ 27 w 41"/>
                <a:gd name="T17" fmla="*/ 31 h 39"/>
                <a:gd name="T18" fmla="*/ 31 w 41"/>
                <a:gd name="T19" fmla="*/ 31 h 39"/>
                <a:gd name="T20" fmla="*/ 24 w 41"/>
                <a:gd name="T21" fmla="*/ 21 h 39"/>
                <a:gd name="T22" fmla="*/ 30 w 41"/>
                <a:gd name="T23" fmla="*/ 14 h 39"/>
                <a:gd name="T24" fmla="*/ 22 w 41"/>
                <a:gd name="T25" fmla="*/ 8 h 39"/>
                <a:gd name="T26" fmla="*/ 13 w 41"/>
                <a:gd name="T27" fmla="*/ 8 h 39"/>
                <a:gd name="T28" fmla="*/ 13 w 41"/>
                <a:gd name="T29" fmla="*/ 31 h 39"/>
                <a:gd name="T30" fmla="*/ 17 w 41"/>
                <a:gd name="T31" fmla="*/ 31 h 39"/>
                <a:gd name="T32" fmla="*/ 17 w 41"/>
                <a:gd name="T33" fmla="*/ 21 h 39"/>
                <a:gd name="T34" fmla="*/ 21 w 41"/>
                <a:gd name="T35" fmla="*/ 39 h 39"/>
                <a:gd name="T36" fmla="*/ 41 w 41"/>
                <a:gd name="T37" fmla="*/ 19 h 39"/>
                <a:gd name="T38" fmla="*/ 21 w 41"/>
                <a:gd name="T39" fmla="*/ 0 h 39"/>
                <a:gd name="T40" fmla="*/ 0 w 41"/>
                <a:gd name="T41" fmla="*/ 19 h 39"/>
                <a:gd name="T42" fmla="*/ 21 w 41"/>
                <a:gd name="T43" fmla="*/ 39 h 39"/>
                <a:gd name="T44" fmla="*/ 4 w 41"/>
                <a:gd name="T45" fmla="*/ 19 h 39"/>
                <a:gd name="T46" fmla="*/ 21 w 41"/>
                <a:gd name="T47" fmla="*/ 3 h 39"/>
                <a:gd name="T48" fmla="*/ 37 w 41"/>
                <a:gd name="T49" fmla="*/ 19 h 39"/>
                <a:gd name="T50" fmla="*/ 21 w 41"/>
                <a:gd name="T51" fmla="*/ 36 h 39"/>
                <a:gd name="T52" fmla="*/ 4 w 41"/>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39">
                  <a:moveTo>
                    <a:pt x="17" y="18"/>
                  </a:moveTo>
                  <a:cubicBezTo>
                    <a:pt x="17" y="11"/>
                    <a:pt x="17" y="11"/>
                    <a:pt x="17" y="11"/>
                  </a:cubicBezTo>
                  <a:cubicBezTo>
                    <a:pt x="21" y="11"/>
                    <a:pt x="21" y="11"/>
                    <a:pt x="21" y="11"/>
                  </a:cubicBezTo>
                  <a:cubicBezTo>
                    <a:pt x="24" y="11"/>
                    <a:pt x="26" y="11"/>
                    <a:pt x="26" y="14"/>
                  </a:cubicBezTo>
                  <a:cubicBezTo>
                    <a:pt x="26" y="18"/>
                    <a:pt x="24" y="18"/>
                    <a:pt x="21" y="18"/>
                  </a:cubicBezTo>
                  <a:lnTo>
                    <a:pt x="17" y="18"/>
                  </a:lnTo>
                  <a:close/>
                  <a:moveTo>
                    <a:pt x="17" y="21"/>
                  </a:moveTo>
                  <a:cubicBezTo>
                    <a:pt x="21" y="21"/>
                    <a:pt x="21" y="21"/>
                    <a:pt x="21" y="21"/>
                  </a:cubicBezTo>
                  <a:cubicBezTo>
                    <a:pt x="27" y="31"/>
                    <a:pt x="27" y="31"/>
                    <a:pt x="27" y="31"/>
                  </a:cubicBezTo>
                  <a:cubicBezTo>
                    <a:pt x="31" y="31"/>
                    <a:pt x="31" y="31"/>
                    <a:pt x="31" y="31"/>
                  </a:cubicBezTo>
                  <a:cubicBezTo>
                    <a:pt x="24" y="21"/>
                    <a:pt x="24" y="21"/>
                    <a:pt x="24" y="21"/>
                  </a:cubicBezTo>
                  <a:cubicBezTo>
                    <a:pt x="28" y="20"/>
                    <a:pt x="30" y="19"/>
                    <a:pt x="30" y="14"/>
                  </a:cubicBezTo>
                  <a:cubicBezTo>
                    <a:pt x="30" y="10"/>
                    <a:pt x="27" y="8"/>
                    <a:pt x="22" y="8"/>
                  </a:cubicBezTo>
                  <a:cubicBezTo>
                    <a:pt x="13" y="8"/>
                    <a:pt x="13" y="8"/>
                    <a:pt x="13" y="8"/>
                  </a:cubicBezTo>
                  <a:cubicBezTo>
                    <a:pt x="13" y="31"/>
                    <a:pt x="13" y="31"/>
                    <a:pt x="13" y="31"/>
                  </a:cubicBezTo>
                  <a:cubicBezTo>
                    <a:pt x="17" y="31"/>
                    <a:pt x="17" y="31"/>
                    <a:pt x="17" y="31"/>
                  </a:cubicBezTo>
                  <a:lnTo>
                    <a:pt x="17" y="21"/>
                  </a:lnTo>
                  <a:close/>
                  <a:moveTo>
                    <a:pt x="21" y="39"/>
                  </a:moveTo>
                  <a:cubicBezTo>
                    <a:pt x="32" y="39"/>
                    <a:pt x="41" y="31"/>
                    <a:pt x="41" y="19"/>
                  </a:cubicBezTo>
                  <a:cubicBezTo>
                    <a:pt x="41" y="8"/>
                    <a:pt x="32" y="0"/>
                    <a:pt x="21" y="0"/>
                  </a:cubicBezTo>
                  <a:cubicBezTo>
                    <a:pt x="10" y="0"/>
                    <a:pt x="0" y="8"/>
                    <a:pt x="0" y="19"/>
                  </a:cubicBezTo>
                  <a:cubicBezTo>
                    <a:pt x="0" y="31"/>
                    <a:pt x="10" y="39"/>
                    <a:pt x="21" y="39"/>
                  </a:cubicBezTo>
                  <a:moveTo>
                    <a:pt x="4" y="19"/>
                  </a:moveTo>
                  <a:cubicBezTo>
                    <a:pt x="4" y="10"/>
                    <a:pt x="12" y="3"/>
                    <a:pt x="21" y="3"/>
                  </a:cubicBezTo>
                  <a:cubicBezTo>
                    <a:pt x="30" y="3"/>
                    <a:pt x="37" y="10"/>
                    <a:pt x="37" y="19"/>
                  </a:cubicBezTo>
                  <a:cubicBezTo>
                    <a:pt x="37" y="29"/>
                    <a:pt x="30" y="36"/>
                    <a:pt x="21" y="36"/>
                  </a:cubicBezTo>
                  <a:cubicBezTo>
                    <a:pt x="12" y="36"/>
                    <a:pt x="4" y="29"/>
                    <a:pt x="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 name="Rectangle 72"/>
          <p:cNvSpPr/>
          <p:nvPr userDrawn="1"/>
        </p:nvSpPr>
        <p:spPr>
          <a:xfrm>
            <a:off x="8932332" y="5271515"/>
            <a:ext cx="211667" cy="13441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74" name="Straight Connector 73"/>
          <p:cNvCxnSpPr/>
          <p:nvPr userDrawn="1"/>
        </p:nvCxnSpPr>
        <p:spPr>
          <a:xfrm>
            <a:off x="6289890" y="5271515"/>
            <a:ext cx="0" cy="1344168"/>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75" name="Group 74"/>
          <p:cNvGrpSpPr/>
          <p:nvPr userDrawn="1"/>
        </p:nvGrpSpPr>
        <p:grpSpPr>
          <a:xfrm>
            <a:off x="0" y="5272087"/>
            <a:ext cx="9144000" cy="1343025"/>
            <a:chOff x="0" y="5374279"/>
            <a:chExt cx="9144000" cy="1202869"/>
          </a:xfrm>
        </p:grpSpPr>
        <p:cxnSp>
          <p:nvCxnSpPr>
            <p:cNvPr id="77" name="Straight Connector 76"/>
            <p:cNvCxnSpPr/>
            <p:nvPr userDrawn="1"/>
          </p:nvCxnSpPr>
          <p:spPr>
            <a:xfrm>
              <a:off x="0" y="5374279"/>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0" y="6577148"/>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pic>
        <p:nvPicPr>
          <p:cNvPr id="18" name="Picture 3" descr="C:\Users\lowerywm\Desktop\Picture2.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5115" y="5440614"/>
            <a:ext cx="5900738" cy="10429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43297090"/>
      </p:ext>
    </p:extLst>
  </p:cSld>
  <p:clrMapOvr>
    <a:masterClrMapping/>
  </p:clrMapOvr>
  <p:transition spd="med">
    <p:fade/>
  </p:transition>
  <p:extLst mod="1">
    <p:ext uri="{DCECCB84-F9BA-43D5-87BE-67443E8EF086}">
      <p15:sldGuideLst xmlns:p15="http://schemas.microsoft.com/office/powerpoint/2012/main">
        <p15:guide id="1" pos="36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Alt 3">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0"/>
            <a:ext cx="3157728" cy="5029200"/>
          </a:xfrm>
          <a:prstGeom prst="rect">
            <a:avLst/>
          </a:prstGeom>
        </p:spPr>
      </p:pic>
      <p:sp>
        <p:nvSpPr>
          <p:cNvPr id="2" name="Title 1"/>
          <p:cNvSpPr>
            <a:spLocks noGrp="1"/>
          </p:cNvSpPr>
          <p:nvPr userDrawn="1">
            <p:ph type="title" hasCustomPrompt="1"/>
            <p:custDataLst>
              <p:tags r:id="rId2"/>
            </p:custDataLst>
          </p:nvPr>
        </p:nvSpPr>
        <p:spPr bwMode="auto">
          <a:xfrm>
            <a:off x="4069080" y="1188720"/>
            <a:ext cx="4572000" cy="95097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anchor="b" anchorCtr="0">
            <a:normAutofit/>
          </a:bodyPr>
          <a:lstStyle>
            <a:lvl1pPr marL="0" indent="0" algn="l">
              <a:lnSpc>
                <a:spcPct val="90000"/>
              </a:lnSpc>
              <a:spcBef>
                <a:spcPts val="0"/>
              </a:spcBef>
              <a:spcAft>
                <a:spcPct val="0"/>
              </a:spcAft>
              <a:defRPr kumimoji="0" sz="2800" b="1" i="0" u="none" cap="none" baseline="0">
                <a:solidFill>
                  <a:schemeClr val="bg2"/>
                </a:solidFill>
                <a:latin typeface="Verdana"/>
              </a:defRPr>
            </a:lvl1pPr>
          </a:lstStyle>
          <a:p>
            <a:r>
              <a:rPr lang="en-US" dirty="0"/>
              <a:t>Click to edit title</a:t>
            </a:r>
          </a:p>
        </p:txBody>
      </p:sp>
      <p:sp>
        <p:nvSpPr>
          <p:cNvPr id="40" name="Text Placeholder 39"/>
          <p:cNvSpPr>
            <a:spLocks noGrp="1"/>
          </p:cNvSpPr>
          <p:nvPr userDrawn="1">
            <p:ph type="body" sz="quarter" idx="13" hasCustomPrompt="1"/>
          </p:nvPr>
        </p:nvSpPr>
        <p:spPr>
          <a:xfrm>
            <a:off x="4069080" y="2352525"/>
            <a:ext cx="4572000" cy="822960"/>
          </a:xfrm>
        </p:spPr>
        <p:txBody>
          <a:bodyPr/>
          <a:lstStyle>
            <a:lvl1pPr marL="0" indent="0">
              <a:lnSpc>
                <a:spcPct val="90000"/>
              </a:lnSpc>
              <a:spcBef>
                <a:spcPts val="0"/>
              </a:spcBef>
              <a:buNone/>
              <a:defRPr sz="2400">
                <a:solidFill>
                  <a:schemeClr val="tx1"/>
                </a:solidFill>
              </a:defRPr>
            </a:lvl1pPr>
          </a:lstStyle>
          <a:p>
            <a:pPr lvl="0"/>
            <a:r>
              <a:rPr lang="en-US" dirty="0"/>
              <a:t>Click to edit subtitle</a:t>
            </a:r>
          </a:p>
        </p:txBody>
      </p:sp>
      <p:sp>
        <p:nvSpPr>
          <p:cNvPr id="70" name="Rectangle 69"/>
          <p:cNvSpPr/>
          <p:nvPr userDrawn="1"/>
        </p:nvSpPr>
        <p:spPr>
          <a:xfrm>
            <a:off x="0" y="5029199"/>
            <a:ext cx="9143999" cy="18288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grpSp>
        <p:nvGrpSpPr>
          <p:cNvPr id="72" name="Group 71"/>
          <p:cNvGrpSpPr>
            <a:grpSpLocks noChangeAspect="1"/>
          </p:cNvGrpSpPr>
          <p:nvPr userDrawn="1"/>
        </p:nvGrpSpPr>
        <p:grpSpPr>
          <a:xfrm>
            <a:off x="6843586" y="5714999"/>
            <a:ext cx="1535050" cy="457200"/>
            <a:chOff x="-3359149" y="2039940"/>
            <a:chExt cx="3235324" cy="963612"/>
          </a:xfrm>
          <a:solidFill>
            <a:schemeClr val="bg1"/>
          </a:solidFill>
        </p:grpSpPr>
        <p:sp>
          <p:nvSpPr>
            <p:cNvPr id="79" name="Freeform 5"/>
            <p:cNvSpPr>
              <a:spLocks noEditPoints="1"/>
            </p:cNvSpPr>
            <p:nvPr userDrawn="1"/>
          </p:nvSpPr>
          <p:spPr bwMode="auto">
            <a:xfrm>
              <a:off x="-3359149" y="2039940"/>
              <a:ext cx="1112837" cy="958851"/>
            </a:xfrm>
            <a:custGeom>
              <a:avLst/>
              <a:gdLst>
                <a:gd name="T0" fmla="*/ 208 w 296"/>
                <a:gd name="T1" fmla="*/ 24 h 253"/>
                <a:gd name="T2" fmla="*/ 169 w 296"/>
                <a:gd name="T3" fmla="*/ 140 h 253"/>
                <a:gd name="T4" fmla="*/ 150 w 296"/>
                <a:gd name="T5" fmla="*/ 150 h 253"/>
                <a:gd name="T6" fmla="*/ 122 w 296"/>
                <a:gd name="T7" fmla="*/ 151 h 253"/>
                <a:gd name="T8" fmla="*/ 167 w 296"/>
                <a:gd name="T9" fmla="*/ 18 h 253"/>
                <a:gd name="T10" fmla="*/ 202 w 296"/>
                <a:gd name="T11" fmla="*/ 18 h 253"/>
                <a:gd name="T12" fmla="*/ 208 w 296"/>
                <a:gd name="T13" fmla="*/ 24 h 253"/>
                <a:gd name="T14" fmla="*/ 254 w 296"/>
                <a:gd name="T15" fmla="*/ 0 h 253"/>
                <a:gd name="T16" fmla="*/ 54 w 296"/>
                <a:gd name="T17" fmla="*/ 0 h 253"/>
                <a:gd name="T18" fmla="*/ 50 w 296"/>
                <a:gd name="T19" fmla="*/ 5 h 253"/>
                <a:gd name="T20" fmla="*/ 56 w 296"/>
                <a:gd name="T21" fmla="*/ 8 h 253"/>
                <a:gd name="T22" fmla="*/ 72 w 296"/>
                <a:gd name="T23" fmla="*/ 10 h 253"/>
                <a:gd name="T24" fmla="*/ 77 w 296"/>
                <a:gd name="T25" fmla="*/ 21 h 253"/>
                <a:gd name="T26" fmla="*/ 0 w 296"/>
                <a:gd name="T27" fmla="*/ 253 h 253"/>
                <a:gd name="T28" fmla="*/ 88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69" y="140"/>
                  </a:cubicBezTo>
                  <a:cubicBezTo>
                    <a:pt x="166" y="145"/>
                    <a:pt x="164" y="148"/>
                    <a:pt x="150" y="150"/>
                  </a:cubicBezTo>
                  <a:cubicBezTo>
                    <a:pt x="139" y="152"/>
                    <a:pt x="132" y="153"/>
                    <a:pt x="122" y="151"/>
                  </a:cubicBezTo>
                  <a:cubicBezTo>
                    <a:pt x="167" y="18"/>
                    <a:pt x="167" y="18"/>
                    <a:pt x="167" y="18"/>
                  </a:cubicBezTo>
                  <a:cubicBezTo>
                    <a:pt x="202" y="18"/>
                    <a:pt x="202" y="18"/>
                    <a:pt x="202" y="18"/>
                  </a:cubicBezTo>
                  <a:cubicBezTo>
                    <a:pt x="202" y="18"/>
                    <a:pt x="209" y="19"/>
                    <a:pt x="208" y="24"/>
                  </a:cubicBezTo>
                  <a:moveTo>
                    <a:pt x="254" y="0"/>
                  </a:moveTo>
                  <a:cubicBezTo>
                    <a:pt x="54" y="0"/>
                    <a:pt x="54" y="0"/>
                    <a:pt x="54" y="0"/>
                  </a:cubicBezTo>
                  <a:cubicBezTo>
                    <a:pt x="54" y="0"/>
                    <a:pt x="50" y="0"/>
                    <a:pt x="50" y="5"/>
                  </a:cubicBezTo>
                  <a:cubicBezTo>
                    <a:pt x="51" y="9"/>
                    <a:pt x="56" y="8"/>
                    <a:pt x="56" y="8"/>
                  </a:cubicBezTo>
                  <a:cubicBezTo>
                    <a:pt x="56" y="8"/>
                    <a:pt x="64" y="7"/>
                    <a:pt x="72" y="10"/>
                  </a:cubicBezTo>
                  <a:cubicBezTo>
                    <a:pt x="80" y="14"/>
                    <a:pt x="77" y="21"/>
                    <a:pt x="77" y="21"/>
                  </a:cubicBezTo>
                  <a:cubicBezTo>
                    <a:pt x="0" y="253"/>
                    <a:pt x="0" y="253"/>
                    <a:pt x="0" y="253"/>
                  </a:cubicBezTo>
                  <a:cubicBezTo>
                    <a:pt x="88" y="253"/>
                    <a:pt x="88" y="253"/>
                    <a:pt x="88" y="253"/>
                  </a:cubicBezTo>
                  <a:cubicBezTo>
                    <a:pt x="117" y="169"/>
                    <a:pt x="117" y="169"/>
                    <a:pt x="117" y="169"/>
                  </a:cubicBezTo>
                  <a:cubicBezTo>
                    <a:pt x="128" y="171"/>
                    <a:pt x="167" y="168"/>
                    <a:pt x="177" y="167"/>
                  </a:cubicBezTo>
                  <a:cubicBezTo>
                    <a:pt x="191" y="166"/>
                    <a:pt x="202" y="163"/>
                    <a:pt x="219" y="158"/>
                  </a:cubicBezTo>
                  <a:cubicBezTo>
                    <a:pt x="232"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6"/>
            <p:cNvSpPr>
              <a:spLocks noEditPoints="1"/>
            </p:cNvSpPr>
            <p:nvPr userDrawn="1"/>
          </p:nvSpPr>
          <p:spPr bwMode="auto">
            <a:xfrm>
              <a:off x="-2389188" y="2043114"/>
              <a:ext cx="1114424" cy="960438"/>
            </a:xfrm>
            <a:custGeom>
              <a:avLst/>
              <a:gdLst>
                <a:gd name="T0" fmla="*/ 208 w 296"/>
                <a:gd name="T1" fmla="*/ 24 h 253"/>
                <a:gd name="T2" fmla="*/ 170 w 296"/>
                <a:gd name="T3" fmla="*/ 140 h 253"/>
                <a:gd name="T4" fmla="*/ 151 w 296"/>
                <a:gd name="T5" fmla="*/ 150 h 253"/>
                <a:gd name="T6" fmla="*/ 122 w 296"/>
                <a:gd name="T7" fmla="*/ 151 h 253"/>
                <a:gd name="T8" fmla="*/ 167 w 296"/>
                <a:gd name="T9" fmla="*/ 18 h 253"/>
                <a:gd name="T10" fmla="*/ 203 w 296"/>
                <a:gd name="T11" fmla="*/ 18 h 253"/>
                <a:gd name="T12" fmla="*/ 208 w 296"/>
                <a:gd name="T13" fmla="*/ 24 h 253"/>
                <a:gd name="T14" fmla="*/ 254 w 296"/>
                <a:gd name="T15" fmla="*/ 0 h 253"/>
                <a:gd name="T16" fmla="*/ 54 w 296"/>
                <a:gd name="T17" fmla="*/ 0 h 253"/>
                <a:gd name="T18" fmla="*/ 51 w 296"/>
                <a:gd name="T19" fmla="*/ 5 h 253"/>
                <a:gd name="T20" fmla="*/ 56 w 296"/>
                <a:gd name="T21" fmla="*/ 8 h 253"/>
                <a:gd name="T22" fmla="*/ 72 w 296"/>
                <a:gd name="T23" fmla="*/ 10 h 253"/>
                <a:gd name="T24" fmla="*/ 77 w 296"/>
                <a:gd name="T25" fmla="*/ 21 h 253"/>
                <a:gd name="T26" fmla="*/ 0 w 296"/>
                <a:gd name="T27" fmla="*/ 253 h 253"/>
                <a:gd name="T28" fmla="*/ 89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70" y="140"/>
                  </a:cubicBezTo>
                  <a:cubicBezTo>
                    <a:pt x="166" y="145"/>
                    <a:pt x="164" y="148"/>
                    <a:pt x="151" y="150"/>
                  </a:cubicBezTo>
                  <a:cubicBezTo>
                    <a:pt x="140" y="152"/>
                    <a:pt x="132" y="153"/>
                    <a:pt x="122" y="151"/>
                  </a:cubicBezTo>
                  <a:cubicBezTo>
                    <a:pt x="167" y="18"/>
                    <a:pt x="167" y="18"/>
                    <a:pt x="167" y="18"/>
                  </a:cubicBezTo>
                  <a:cubicBezTo>
                    <a:pt x="203" y="18"/>
                    <a:pt x="203" y="18"/>
                    <a:pt x="203" y="18"/>
                  </a:cubicBezTo>
                  <a:cubicBezTo>
                    <a:pt x="203" y="18"/>
                    <a:pt x="209" y="19"/>
                    <a:pt x="208" y="24"/>
                  </a:cubicBezTo>
                  <a:moveTo>
                    <a:pt x="254" y="0"/>
                  </a:moveTo>
                  <a:cubicBezTo>
                    <a:pt x="54" y="0"/>
                    <a:pt x="54" y="0"/>
                    <a:pt x="54" y="0"/>
                  </a:cubicBezTo>
                  <a:cubicBezTo>
                    <a:pt x="54" y="0"/>
                    <a:pt x="50" y="0"/>
                    <a:pt x="51" y="5"/>
                  </a:cubicBezTo>
                  <a:cubicBezTo>
                    <a:pt x="51" y="9"/>
                    <a:pt x="56" y="8"/>
                    <a:pt x="56" y="8"/>
                  </a:cubicBezTo>
                  <a:cubicBezTo>
                    <a:pt x="56" y="8"/>
                    <a:pt x="64" y="7"/>
                    <a:pt x="72" y="10"/>
                  </a:cubicBezTo>
                  <a:cubicBezTo>
                    <a:pt x="81" y="14"/>
                    <a:pt x="77" y="21"/>
                    <a:pt x="77" y="21"/>
                  </a:cubicBezTo>
                  <a:cubicBezTo>
                    <a:pt x="0" y="253"/>
                    <a:pt x="0" y="253"/>
                    <a:pt x="0" y="253"/>
                  </a:cubicBezTo>
                  <a:cubicBezTo>
                    <a:pt x="89" y="253"/>
                    <a:pt x="89" y="253"/>
                    <a:pt x="89" y="253"/>
                  </a:cubicBezTo>
                  <a:cubicBezTo>
                    <a:pt x="117" y="169"/>
                    <a:pt x="117" y="169"/>
                    <a:pt x="117" y="169"/>
                  </a:cubicBezTo>
                  <a:cubicBezTo>
                    <a:pt x="128" y="171"/>
                    <a:pt x="167" y="168"/>
                    <a:pt x="177" y="167"/>
                  </a:cubicBezTo>
                  <a:cubicBezTo>
                    <a:pt x="192" y="166"/>
                    <a:pt x="203" y="163"/>
                    <a:pt x="219" y="158"/>
                  </a:cubicBezTo>
                  <a:cubicBezTo>
                    <a:pt x="233"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7"/>
            <p:cNvSpPr>
              <a:spLocks noEditPoints="1"/>
            </p:cNvSpPr>
            <p:nvPr userDrawn="1"/>
          </p:nvSpPr>
          <p:spPr bwMode="auto">
            <a:xfrm>
              <a:off x="-1433513" y="2043114"/>
              <a:ext cx="1125538" cy="960438"/>
            </a:xfrm>
            <a:custGeom>
              <a:avLst/>
              <a:gdLst>
                <a:gd name="T0" fmla="*/ 209 w 299"/>
                <a:gd name="T1" fmla="*/ 24 h 253"/>
                <a:gd name="T2" fmla="*/ 144 w 299"/>
                <a:gd name="T3" fmla="*/ 224 h 253"/>
                <a:gd name="T4" fmla="*/ 125 w 299"/>
                <a:gd name="T5" fmla="*/ 234 h 253"/>
                <a:gd name="T6" fmla="*/ 97 w 299"/>
                <a:gd name="T7" fmla="*/ 236 h 253"/>
                <a:gd name="T8" fmla="*/ 168 w 299"/>
                <a:gd name="T9" fmla="*/ 18 h 253"/>
                <a:gd name="T10" fmla="*/ 203 w 299"/>
                <a:gd name="T11" fmla="*/ 18 h 253"/>
                <a:gd name="T12" fmla="*/ 209 w 299"/>
                <a:gd name="T13" fmla="*/ 24 h 253"/>
                <a:gd name="T14" fmla="*/ 255 w 299"/>
                <a:gd name="T15" fmla="*/ 1 h 253"/>
                <a:gd name="T16" fmla="*/ 54 w 299"/>
                <a:gd name="T17" fmla="*/ 0 h 253"/>
                <a:gd name="T18" fmla="*/ 51 w 299"/>
                <a:gd name="T19" fmla="*/ 5 h 253"/>
                <a:gd name="T20" fmla="*/ 57 w 299"/>
                <a:gd name="T21" fmla="*/ 9 h 253"/>
                <a:gd name="T22" fmla="*/ 73 w 299"/>
                <a:gd name="T23" fmla="*/ 11 h 253"/>
                <a:gd name="T24" fmla="*/ 77 w 299"/>
                <a:gd name="T25" fmla="*/ 21 h 253"/>
                <a:gd name="T26" fmla="*/ 0 w 299"/>
                <a:gd name="T27" fmla="*/ 253 h 253"/>
                <a:gd name="T28" fmla="*/ 89 w 299"/>
                <a:gd name="T29" fmla="*/ 253 h 253"/>
                <a:gd name="T30" fmla="*/ 144 w 299"/>
                <a:gd name="T31" fmla="*/ 253 h 253"/>
                <a:gd name="T32" fmla="*/ 210 w 299"/>
                <a:gd name="T33" fmla="*/ 233 h 253"/>
                <a:gd name="T34" fmla="*/ 245 w 299"/>
                <a:gd name="T35" fmla="*/ 197 h 253"/>
                <a:gd name="T36" fmla="*/ 298 w 299"/>
                <a:gd name="T37" fmla="*/ 31 h 253"/>
                <a:gd name="T38" fmla="*/ 255 w 299"/>
                <a:gd name="T39" fmla="*/ 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53">
                  <a:moveTo>
                    <a:pt x="209" y="24"/>
                  </a:moveTo>
                  <a:cubicBezTo>
                    <a:pt x="207" y="32"/>
                    <a:pt x="148" y="220"/>
                    <a:pt x="144" y="224"/>
                  </a:cubicBezTo>
                  <a:cubicBezTo>
                    <a:pt x="140" y="229"/>
                    <a:pt x="131" y="233"/>
                    <a:pt x="125" y="234"/>
                  </a:cubicBezTo>
                  <a:cubicBezTo>
                    <a:pt x="114" y="237"/>
                    <a:pt x="107" y="238"/>
                    <a:pt x="97" y="236"/>
                  </a:cubicBezTo>
                  <a:cubicBezTo>
                    <a:pt x="168" y="18"/>
                    <a:pt x="168" y="18"/>
                    <a:pt x="168" y="18"/>
                  </a:cubicBezTo>
                  <a:cubicBezTo>
                    <a:pt x="203" y="18"/>
                    <a:pt x="203" y="18"/>
                    <a:pt x="203" y="18"/>
                  </a:cubicBezTo>
                  <a:cubicBezTo>
                    <a:pt x="203" y="18"/>
                    <a:pt x="210" y="19"/>
                    <a:pt x="209" y="24"/>
                  </a:cubicBezTo>
                  <a:moveTo>
                    <a:pt x="255" y="1"/>
                  </a:moveTo>
                  <a:cubicBezTo>
                    <a:pt x="54" y="0"/>
                    <a:pt x="54" y="0"/>
                    <a:pt x="54" y="0"/>
                  </a:cubicBezTo>
                  <a:cubicBezTo>
                    <a:pt x="54" y="0"/>
                    <a:pt x="50" y="1"/>
                    <a:pt x="51" y="5"/>
                  </a:cubicBezTo>
                  <a:cubicBezTo>
                    <a:pt x="51" y="10"/>
                    <a:pt x="57" y="9"/>
                    <a:pt x="57" y="9"/>
                  </a:cubicBezTo>
                  <a:cubicBezTo>
                    <a:pt x="57" y="9"/>
                    <a:pt x="65" y="7"/>
                    <a:pt x="73" y="11"/>
                  </a:cubicBezTo>
                  <a:cubicBezTo>
                    <a:pt x="81" y="15"/>
                    <a:pt x="77" y="21"/>
                    <a:pt x="77" y="21"/>
                  </a:cubicBezTo>
                  <a:cubicBezTo>
                    <a:pt x="0" y="253"/>
                    <a:pt x="0" y="253"/>
                    <a:pt x="0" y="253"/>
                  </a:cubicBezTo>
                  <a:cubicBezTo>
                    <a:pt x="89" y="253"/>
                    <a:pt x="89" y="253"/>
                    <a:pt x="89" y="253"/>
                  </a:cubicBezTo>
                  <a:cubicBezTo>
                    <a:pt x="144" y="253"/>
                    <a:pt x="144" y="253"/>
                    <a:pt x="144" y="253"/>
                  </a:cubicBezTo>
                  <a:cubicBezTo>
                    <a:pt x="160" y="253"/>
                    <a:pt x="195" y="240"/>
                    <a:pt x="210" y="233"/>
                  </a:cubicBezTo>
                  <a:cubicBezTo>
                    <a:pt x="226" y="225"/>
                    <a:pt x="241" y="210"/>
                    <a:pt x="245" y="197"/>
                  </a:cubicBezTo>
                  <a:cubicBezTo>
                    <a:pt x="248" y="188"/>
                    <a:pt x="298" y="48"/>
                    <a:pt x="298" y="31"/>
                  </a:cubicBezTo>
                  <a:cubicBezTo>
                    <a:pt x="299" y="5"/>
                    <a:pt x="255" y="1"/>
                    <a:pt x="25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
            <p:cNvSpPr>
              <a:spLocks noEditPoints="1"/>
            </p:cNvSpPr>
            <p:nvPr userDrawn="1"/>
          </p:nvSpPr>
          <p:spPr bwMode="auto">
            <a:xfrm>
              <a:off x="-277813" y="2089149"/>
              <a:ext cx="153988" cy="147638"/>
            </a:xfrm>
            <a:custGeom>
              <a:avLst/>
              <a:gdLst>
                <a:gd name="T0" fmla="*/ 17 w 41"/>
                <a:gd name="T1" fmla="*/ 18 h 39"/>
                <a:gd name="T2" fmla="*/ 17 w 41"/>
                <a:gd name="T3" fmla="*/ 11 h 39"/>
                <a:gd name="T4" fmla="*/ 21 w 41"/>
                <a:gd name="T5" fmla="*/ 11 h 39"/>
                <a:gd name="T6" fmla="*/ 26 w 41"/>
                <a:gd name="T7" fmla="*/ 14 h 39"/>
                <a:gd name="T8" fmla="*/ 21 w 41"/>
                <a:gd name="T9" fmla="*/ 18 h 39"/>
                <a:gd name="T10" fmla="*/ 17 w 41"/>
                <a:gd name="T11" fmla="*/ 18 h 39"/>
                <a:gd name="T12" fmla="*/ 17 w 41"/>
                <a:gd name="T13" fmla="*/ 21 h 39"/>
                <a:gd name="T14" fmla="*/ 21 w 41"/>
                <a:gd name="T15" fmla="*/ 21 h 39"/>
                <a:gd name="T16" fmla="*/ 27 w 41"/>
                <a:gd name="T17" fmla="*/ 31 h 39"/>
                <a:gd name="T18" fmla="*/ 31 w 41"/>
                <a:gd name="T19" fmla="*/ 31 h 39"/>
                <a:gd name="T20" fmla="*/ 24 w 41"/>
                <a:gd name="T21" fmla="*/ 21 h 39"/>
                <a:gd name="T22" fmla="*/ 30 w 41"/>
                <a:gd name="T23" fmla="*/ 14 h 39"/>
                <a:gd name="T24" fmla="*/ 22 w 41"/>
                <a:gd name="T25" fmla="*/ 8 h 39"/>
                <a:gd name="T26" fmla="*/ 13 w 41"/>
                <a:gd name="T27" fmla="*/ 8 h 39"/>
                <a:gd name="T28" fmla="*/ 13 w 41"/>
                <a:gd name="T29" fmla="*/ 31 h 39"/>
                <a:gd name="T30" fmla="*/ 17 w 41"/>
                <a:gd name="T31" fmla="*/ 31 h 39"/>
                <a:gd name="T32" fmla="*/ 17 w 41"/>
                <a:gd name="T33" fmla="*/ 21 h 39"/>
                <a:gd name="T34" fmla="*/ 21 w 41"/>
                <a:gd name="T35" fmla="*/ 39 h 39"/>
                <a:gd name="T36" fmla="*/ 41 w 41"/>
                <a:gd name="T37" fmla="*/ 19 h 39"/>
                <a:gd name="T38" fmla="*/ 21 w 41"/>
                <a:gd name="T39" fmla="*/ 0 h 39"/>
                <a:gd name="T40" fmla="*/ 0 w 41"/>
                <a:gd name="T41" fmla="*/ 19 h 39"/>
                <a:gd name="T42" fmla="*/ 21 w 41"/>
                <a:gd name="T43" fmla="*/ 39 h 39"/>
                <a:gd name="T44" fmla="*/ 4 w 41"/>
                <a:gd name="T45" fmla="*/ 19 h 39"/>
                <a:gd name="T46" fmla="*/ 21 w 41"/>
                <a:gd name="T47" fmla="*/ 3 h 39"/>
                <a:gd name="T48" fmla="*/ 37 w 41"/>
                <a:gd name="T49" fmla="*/ 19 h 39"/>
                <a:gd name="T50" fmla="*/ 21 w 41"/>
                <a:gd name="T51" fmla="*/ 36 h 39"/>
                <a:gd name="T52" fmla="*/ 4 w 41"/>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39">
                  <a:moveTo>
                    <a:pt x="17" y="18"/>
                  </a:moveTo>
                  <a:cubicBezTo>
                    <a:pt x="17" y="11"/>
                    <a:pt x="17" y="11"/>
                    <a:pt x="17" y="11"/>
                  </a:cubicBezTo>
                  <a:cubicBezTo>
                    <a:pt x="21" y="11"/>
                    <a:pt x="21" y="11"/>
                    <a:pt x="21" y="11"/>
                  </a:cubicBezTo>
                  <a:cubicBezTo>
                    <a:pt x="24" y="11"/>
                    <a:pt x="26" y="11"/>
                    <a:pt x="26" y="14"/>
                  </a:cubicBezTo>
                  <a:cubicBezTo>
                    <a:pt x="26" y="18"/>
                    <a:pt x="24" y="18"/>
                    <a:pt x="21" y="18"/>
                  </a:cubicBezTo>
                  <a:lnTo>
                    <a:pt x="17" y="18"/>
                  </a:lnTo>
                  <a:close/>
                  <a:moveTo>
                    <a:pt x="17" y="21"/>
                  </a:moveTo>
                  <a:cubicBezTo>
                    <a:pt x="21" y="21"/>
                    <a:pt x="21" y="21"/>
                    <a:pt x="21" y="21"/>
                  </a:cubicBezTo>
                  <a:cubicBezTo>
                    <a:pt x="27" y="31"/>
                    <a:pt x="27" y="31"/>
                    <a:pt x="27" y="31"/>
                  </a:cubicBezTo>
                  <a:cubicBezTo>
                    <a:pt x="31" y="31"/>
                    <a:pt x="31" y="31"/>
                    <a:pt x="31" y="31"/>
                  </a:cubicBezTo>
                  <a:cubicBezTo>
                    <a:pt x="24" y="21"/>
                    <a:pt x="24" y="21"/>
                    <a:pt x="24" y="21"/>
                  </a:cubicBezTo>
                  <a:cubicBezTo>
                    <a:pt x="28" y="20"/>
                    <a:pt x="30" y="19"/>
                    <a:pt x="30" y="14"/>
                  </a:cubicBezTo>
                  <a:cubicBezTo>
                    <a:pt x="30" y="10"/>
                    <a:pt x="27" y="8"/>
                    <a:pt x="22" y="8"/>
                  </a:cubicBezTo>
                  <a:cubicBezTo>
                    <a:pt x="13" y="8"/>
                    <a:pt x="13" y="8"/>
                    <a:pt x="13" y="8"/>
                  </a:cubicBezTo>
                  <a:cubicBezTo>
                    <a:pt x="13" y="31"/>
                    <a:pt x="13" y="31"/>
                    <a:pt x="13" y="31"/>
                  </a:cubicBezTo>
                  <a:cubicBezTo>
                    <a:pt x="17" y="31"/>
                    <a:pt x="17" y="31"/>
                    <a:pt x="17" y="31"/>
                  </a:cubicBezTo>
                  <a:lnTo>
                    <a:pt x="17" y="21"/>
                  </a:lnTo>
                  <a:close/>
                  <a:moveTo>
                    <a:pt x="21" y="39"/>
                  </a:moveTo>
                  <a:cubicBezTo>
                    <a:pt x="32" y="39"/>
                    <a:pt x="41" y="31"/>
                    <a:pt x="41" y="19"/>
                  </a:cubicBezTo>
                  <a:cubicBezTo>
                    <a:pt x="41" y="8"/>
                    <a:pt x="32" y="0"/>
                    <a:pt x="21" y="0"/>
                  </a:cubicBezTo>
                  <a:cubicBezTo>
                    <a:pt x="10" y="0"/>
                    <a:pt x="0" y="8"/>
                    <a:pt x="0" y="19"/>
                  </a:cubicBezTo>
                  <a:cubicBezTo>
                    <a:pt x="0" y="31"/>
                    <a:pt x="10" y="39"/>
                    <a:pt x="21" y="39"/>
                  </a:cubicBezTo>
                  <a:moveTo>
                    <a:pt x="4" y="19"/>
                  </a:moveTo>
                  <a:cubicBezTo>
                    <a:pt x="4" y="10"/>
                    <a:pt x="12" y="3"/>
                    <a:pt x="21" y="3"/>
                  </a:cubicBezTo>
                  <a:cubicBezTo>
                    <a:pt x="30" y="3"/>
                    <a:pt x="37" y="10"/>
                    <a:pt x="37" y="19"/>
                  </a:cubicBezTo>
                  <a:cubicBezTo>
                    <a:pt x="37" y="29"/>
                    <a:pt x="30" y="36"/>
                    <a:pt x="21" y="36"/>
                  </a:cubicBezTo>
                  <a:cubicBezTo>
                    <a:pt x="12" y="36"/>
                    <a:pt x="4" y="29"/>
                    <a:pt x="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 name="Rectangle 72"/>
          <p:cNvSpPr/>
          <p:nvPr userDrawn="1"/>
        </p:nvSpPr>
        <p:spPr>
          <a:xfrm>
            <a:off x="8932332" y="5271515"/>
            <a:ext cx="211667" cy="13441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74" name="Straight Connector 73"/>
          <p:cNvCxnSpPr/>
          <p:nvPr userDrawn="1"/>
        </p:nvCxnSpPr>
        <p:spPr>
          <a:xfrm>
            <a:off x="6289890" y="5271515"/>
            <a:ext cx="0" cy="1344168"/>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75" name="Group 74"/>
          <p:cNvGrpSpPr/>
          <p:nvPr userDrawn="1"/>
        </p:nvGrpSpPr>
        <p:grpSpPr>
          <a:xfrm>
            <a:off x="0" y="5272087"/>
            <a:ext cx="9144000" cy="1343025"/>
            <a:chOff x="0" y="5374279"/>
            <a:chExt cx="9144000" cy="1202869"/>
          </a:xfrm>
        </p:grpSpPr>
        <p:cxnSp>
          <p:nvCxnSpPr>
            <p:cNvPr id="77" name="Straight Connector 76"/>
            <p:cNvCxnSpPr/>
            <p:nvPr userDrawn="1"/>
          </p:nvCxnSpPr>
          <p:spPr>
            <a:xfrm>
              <a:off x="0" y="5374279"/>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0" y="6577148"/>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pic>
        <p:nvPicPr>
          <p:cNvPr id="18" name="Picture 3" descr="C:\Users\lowerywm\Desktop\Picture2.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5115" y="5440614"/>
            <a:ext cx="5900738" cy="10429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3022969"/>
      </p:ext>
    </p:extLst>
  </p:cSld>
  <p:clrMapOvr>
    <a:masterClrMapping/>
  </p:clrMapOvr>
  <p:transition spd="med">
    <p:fade/>
  </p:transition>
  <p:extLst mod="1">
    <p:ext uri="{DCECCB84-F9BA-43D5-87BE-67443E8EF086}">
      <p15:sldGuideLst xmlns:p15="http://schemas.microsoft.com/office/powerpoint/2012/main">
        <p15:guide id="1" pos="36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Alt 4">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0"/>
            <a:ext cx="3157728" cy="5029200"/>
          </a:xfrm>
          <a:prstGeom prst="rect">
            <a:avLst/>
          </a:prstGeom>
        </p:spPr>
      </p:pic>
      <p:sp>
        <p:nvSpPr>
          <p:cNvPr id="2" name="Title 1"/>
          <p:cNvSpPr>
            <a:spLocks noGrp="1"/>
          </p:cNvSpPr>
          <p:nvPr userDrawn="1">
            <p:ph type="title" hasCustomPrompt="1"/>
            <p:custDataLst>
              <p:tags r:id="rId2"/>
            </p:custDataLst>
          </p:nvPr>
        </p:nvSpPr>
        <p:spPr bwMode="auto">
          <a:xfrm>
            <a:off x="4069080" y="1188720"/>
            <a:ext cx="4572000" cy="95097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anchor="b" anchorCtr="0">
            <a:normAutofit/>
          </a:bodyPr>
          <a:lstStyle>
            <a:lvl1pPr marL="0" indent="0" algn="l">
              <a:lnSpc>
                <a:spcPct val="90000"/>
              </a:lnSpc>
              <a:spcBef>
                <a:spcPts val="0"/>
              </a:spcBef>
              <a:spcAft>
                <a:spcPct val="0"/>
              </a:spcAft>
              <a:defRPr kumimoji="0" sz="2800" b="1" i="0" u="none" cap="none" baseline="0">
                <a:solidFill>
                  <a:schemeClr val="bg2"/>
                </a:solidFill>
                <a:latin typeface="Verdana"/>
              </a:defRPr>
            </a:lvl1pPr>
          </a:lstStyle>
          <a:p>
            <a:r>
              <a:rPr lang="en-US" dirty="0"/>
              <a:t>Click to edit title</a:t>
            </a:r>
          </a:p>
        </p:txBody>
      </p:sp>
      <p:sp>
        <p:nvSpPr>
          <p:cNvPr id="40" name="Text Placeholder 39"/>
          <p:cNvSpPr>
            <a:spLocks noGrp="1"/>
          </p:cNvSpPr>
          <p:nvPr userDrawn="1">
            <p:ph type="body" sz="quarter" idx="13" hasCustomPrompt="1"/>
          </p:nvPr>
        </p:nvSpPr>
        <p:spPr>
          <a:xfrm>
            <a:off x="4069080" y="2352525"/>
            <a:ext cx="4572000" cy="822960"/>
          </a:xfrm>
        </p:spPr>
        <p:txBody>
          <a:bodyPr/>
          <a:lstStyle>
            <a:lvl1pPr marL="0" indent="0">
              <a:lnSpc>
                <a:spcPct val="90000"/>
              </a:lnSpc>
              <a:spcBef>
                <a:spcPts val="0"/>
              </a:spcBef>
              <a:buNone/>
              <a:defRPr sz="2400">
                <a:solidFill>
                  <a:schemeClr val="tx1"/>
                </a:solidFill>
              </a:defRPr>
            </a:lvl1pPr>
          </a:lstStyle>
          <a:p>
            <a:pPr lvl="0"/>
            <a:r>
              <a:rPr lang="en-US" dirty="0"/>
              <a:t>Click to edit subtitle</a:t>
            </a:r>
          </a:p>
        </p:txBody>
      </p:sp>
      <p:sp>
        <p:nvSpPr>
          <p:cNvPr id="8" name="Rectangle 7"/>
          <p:cNvSpPr/>
          <p:nvPr userDrawn="1"/>
        </p:nvSpPr>
        <p:spPr>
          <a:xfrm>
            <a:off x="0" y="5029199"/>
            <a:ext cx="9143999" cy="18288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0" name="Rectangle 69"/>
          <p:cNvSpPr/>
          <p:nvPr userDrawn="1"/>
        </p:nvSpPr>
        <p:spPr>
          <a:xfrm>
            <a:off x="0" y="5029199"/>
            <a:ext cx="9143999" cy="18288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9" name="Rectangle 18"/>
          <p:cNvSpPr/>
          <p:nvPr userDrawn="1"/>
        </p:nvSpPr>
        <p:spPr>
          <a:xfrm>
            <a:off x="-1" y="5043638"/>
            <a:ext cx="9143999" cy="18288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grpSp>
        <p:nvGrpSpPr>
          <p:cNvPr id="21" name="Group 20"/>
          <p:cNvGrpSpPr>
            <a:grpSpLocks noChangeAspect="1"/>
          </p:cNvGrpSpPr>
          <p:nvPr userDrawn="1"/>
        </p:nvGrpSpPr>
        <p:grpSpPr>
          <a:xfrm>
            <a:off x="6843586" y="5714999"/>
            <a:ext cx="1535050" cy="457200"/>
            <a:chOff x="-3359149" y="2039940"/>
            <a:chExt cx="3235324" cy="963612"/>
          </a:xfrm>
          <a:solidFill>
            <a:schemeClr val="bg1"/>
          </a:solidFill>
        </p:grpSpPr>
        <p:sp>
          <p:nvSpPr>
            <p:cNvPr id="28" name="Freeform 5"/>
            <p:cNvSpPr>
              <a:spLocks noEditPoints="1"/>
            </p:cNvSpPr>
            <p:nvPr userDrawn="1"/>
          </p:nvSpPr>
          <p:spPr bwMode="auto">
            <a:xfrm>
              <a:off x="-3359149" y="2039940"/>
              <a:ext cx="1112837" cy="958851"/>
            </a:xfrm>
            <a:custGeom>
              <a:avLst/>
              <a:gdLst>
                <a:gd name="T0" fmla="*/ 208 w 296"/>
                <a:gd name="T1" fmla="*/ 24 h 253"/>
                <a:gd name="T2" fmla="*/ 169 w 296"/>
                <a:gd name="T3" fmla="*/ 140 h 253"/>
                <a:gd name="T4" fmla="*/ 150 w 296"/>
                <a:gd name="T5" fmla="*/ 150 h 253"/>
                <a:gd name="T6" fmla="*/ 122 w 296"/>
                <a:gd name="T7" fmla="*/ 151 h 253"/>
                <a:gd name="T8" fmla="*/ 167 w 296"/>
                <a:gd name="T9" fmla="*/ 18 h 253"/>
                <a:gd name="T10" fmla="*/ 202 w 296"/>
                <a:gd name="T11" fmla="*/ 18 h 253"/>
                <a:gd name="T12" fmla="*/ 208 w 296"/>
                <a:gd name="T13" fmla="*/ 24 h 253"/>
                <a:gd name="T14" fmla="*/ 254 w 296"/>
                <a:gd name="T15" fmla="*/ 0 h 253"/>
                <a:gd name="T16" fmla="*/ 54 w 296"/>
                <a:gd name="T17" fmla="*/ 0 h 253"/>
                <a:gd name="T18" fmla="*/ 50 w 296"/>
                <a:gd name="T19" fmla="*/ 5 h 253"/>
                <a:gd name="T20" fmla="*/ 56 w 296"/>
                <a:gd name="T21" fmla="*/ 8 h 253"/>
                <a:gd name="T22" fmla="*/ 72 w 296"/>
                <a:gd name="T23" fmla="*/ 10 h 253"/>
                <a:gd name="T24" fmla="*/ 77 w 296"/>
                <a:gd name="T25" fmla="*/ 21 h 253"/>
                <a:gd name="T26" fmla="*/ 0 w 296"/>
                <a:gd name="T27" fmla="*/ 253 h 253"/>
                <a:gd name="T28" fmla="*/ 88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69" y="140"/>
                  </a:cubicBezTo>
                  <a:cubicBezTo>
                    <a:pt x="166" y="145"/>
                    <a:pt x="164" y="148"/>
                    <a:pt x="150" y="150"/>
                  </a:cubicBezTo>
                  <a:cubicBezTo>
                    <a:pt x="139" y="152"/>
                    <a:pt x="132" y="153"/>
                    <a:pt x="122" y="151"/>
                  </a:cubicBezTo>
                  <a:cubicBezTo>
                    <a:pt x="167" y="18"/>
                    <a:pt x="167" y="18"/>
                    <a:pt x="167" y="18"/>
                  </a:cubicBezTo>
                  <a:cubicBezTo>
                    <a:pt x="202" y="18"/>
                    <a:pt x="202" y="18"/>
                    <a:pt x="202" y="18"/>
                  </a:cubicBezTo>
                  <a:cubicBezTo>
                    <a:pt x="202" y="18"/>
                    <a:pt x="209" y="19"/>
                    <a:pt x="208" y="24"/>
                  </a:cubicBezTo>
                  <a:moveTo>
                    <a:pt x="254" y="0"/>
                  </a:moveTo>
                  <a:cubicBezTo>
                    <a:pt x="54" y="0"/>
                    <a:pt x="54" y="0"/>
                    <a:pt x="54" y="0"/>
                  </a:cubicBezTo>
                  <a:cubicBezTo>
                    <a:pt x="54" y="0"/>
                    <a:pt x="50" y="0"/>
                    <a:pt x="50" y="5"/>
                  </a:cubicBezTo>
                  <a:cubicBezTo>
                    <a:pt x="51" y="9"/>
                    <a:pt x="56" y="8"/>
                    <a:pt x="56" y="8"/>
                  </a:cubicBezTo>
                  <a:cubicBezTo>
                    <a:pt x="56" y="8"/>
                    <a:pt x="64" y="7"/>
                    <a:pt x="72" y="10"/>
                  </a:cubicBezTo>
                  <a:cubicBezTo>
                    <a:pt x="80" y="14"/>
                    <a:pt x="77" y="21"/>
                    <a:pt x="77" y="21"/>
                  </a:cubicBezTo>
                  <a:cubicBezTo>
                    <a:pt x="0" y="253"/>
                    <a:pt x="0" y="253"/>
                    <a:pt x="0" y="253"/>
                  </a:cubicBezTo>
                  <a:cubicBezTo>
                    <a:pt x="88" y="253"/>
                    <a:pt x="88" y="253"/>
                    <a:pt x="88" y="253"/>
                  </a:cubicBezTo>
                  <a:cubicBezTo>
                    <a:pt x="117" y="169"/>
                    <a:pt x="117" y="169"/>
                    <a:pt x="117" y="169"/>
                  </a:cubicBezTo>
                  <a:cubicBezTo>
                    <a:pt x="128" y="171"/>
                    <a:pt x="167" y="168"/>
                    <a:pt x="177" y="167"/>
                  </a:cubicBezTo>
                  <a:cubicBezTo>
                    <a:pt x="191" y="166"/>
                    <a:pt x="202" y="163"/>
                    <a:pt x="219" y="158"/>
                  </a:cubicBezTo>
                  <a:cubicBezTo>
                    <a:pt x="232"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2389188" y="2043114"/>
              <a:ext cx="1114424" cy="960438"/>
            </a:xfrm>
            <a:custGeom>
              <a:avLst/>
              <a:gdLst>
                <a:gd name="T0" fmla="*/ 208 w 296"/>
                <a:gd name="T1" fmla="*/ 24 h 253"/>
                <a:gd name="T2" fmla="*/ 170 w 296"/>
                <a:gd name="T3" fmla="*/ 140 h 253"/>
                <a:gd name="T4" fmla="*/ 151 w 296"/>
                <a:gd name="T5" fmla="*/ 150 h 253"/>
                <a:gd name="T6" fmla="*/ 122 w 296"/>
                <a:gd name="T7" fmla="*/ 151 h 253"/>
                <a:gd name="T8" fmla="*/ 167 w 296"/>
                <a:gd name="T9" fmla="*/ 18 h 253"/>
                <a:gd name="T10" fmla="*/ 203 w 296"/>
                <a:gd name="T11" fmla="*/ 18 h 253"/>
                <a:gd name="T12" fmla="*/ 208 w 296"/>
                <a:gd name="T13" fmla="*/ 24 h 253"/>
                <a:gd name="T14" fmla="*/ 254 w 296"/>
                <a:gd name="T15" fmla="*/ 0 h 253"/>
                <a:gd name="T16" fmla="*/ 54 w 296"/>
                <a:gd name="T17" fmla="*/ 0 h 253"/>
                <a:gd name="T18" fmla="*/ 51 w 296"/>
                <a:gd name="T19" fmla="*/ 5 h 253"/>
                <a:gd name="T20" fmla="*/ 56 w 296"/>
                <a:gd name="T21" fmla="*/ 8 h 253"/>
                <a:gd name="T22" fmla="*/ 72 w 296"/>
                <a:gd name="T23" fmla="*/ 10 h 253"/>
                <a:gd name="T24" fmla="*/ 77 w 296"/>
                <a:gd name="T25" fmla="*/ 21 h 253"/>
                <a:gd name="T26" fmla="*/ 0 w 296"/>
                <a:gd name="T27" fmla="*/ 253 h 253"/>
                <a:gd name="T28" fmla="*/ 89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70" y="140"/>
                  </a:cubicBezTo>
                  <a:cubicBezTo>
                    <a:pt x="166" y="145"/>
                    <a:pt x="164" y="148"/>
                    <a:pt x="151" y="150"/>
                  </a:cubicBezTo>
                  <a:cubicBezTo>
                    <a:pt x="140" y="152"/>
                    <a:pt x="132" y="153"/>
                    <a:pt x="122" y="151"/>
                  </a:cubicBezTo>
                  <a:cubicBezTo>
                    <a:pt x="167" y="18"/>
                    <a:pt x="167" y="18"/>
                    <a:pt x="167" y="18"/>
                  </a:cubicBezTo>
                  <a:cubicBezTo>
                    <a:pt x="203" y="18"/>
                    <a:pt x="203" y="18"/>
                    <a:pt x="203" y="18"/>
                  </a:cubicBezTo>
                  <a:cubicBezTo>
                    <a:pt x="203" y="18"/>
                    <a:pt x="209" y="19"/>
                    <a:pt x="208" y="24"/>
                  </a:cubicBezTo>
                  <a:moveTo>
                    <a:pt x="254" y="0"/>
                  </a:moveTo>
                  <a:cubicBezTo>
                    <a:pt x="54" y="0"/>
                    <a:pt x="54" y="0"/>
                    <a:pt x="54" y="0"/>
                  </a:cubicBezTo>
                  <a:cubicBezTo>
                    <a:pt x="54" y="0"/>
                    <a:pt x="50" y="0"/>
                    <a:pt x="51" y="5"/>
                  </a:cubicBezTo>
                  <a:cubicBezTo>
                    <a:pt x="51" y="9"/>
                    <a:pt x="56" y="8"/>
                    <a:pt x="56" y="8"/>
                  </a:cubicBezTo>
                  <a:cubicBezTo>
                    <a:pt x="56" y="8"/>
                    <a:pt x="64" y="7"/>
                    <a:pt x="72" y="10"/>
                  </a:cubicBezTo>
                  <a:cubicBezTo>
                    <a:pt x="81" y="14"/>
                    <a:pt x="77" y="21"/>
                    <a:pt x="77" y="21"/>
                  </a:cubicBezTo>
                  <a:cubicBezTo>
                    <a:pt x="0" y="253"/>
                    <a:pt x="0" y="253"/>
                    <a:pt x="0" y="253"/>
                  </a:cubicBezTo>
                  <a:cubicBezTo>
                    <a:pt x="89" y="253"/>
                    <a:pt x="89" y="253"/>
                    <a:pt x="89" y="253"/>
                  </a:cubicBezTo>
                  <a:cubicBezTo>
                    <a:pt x="117" y="169"/>
                    <a:pt x="117" y="169"/>
                    <a:pt x="117" y="169"/>
                  </a:cubicBezTo>
                  <a:cubicBezTo>
                    <a:pt x="128" y="171"/>
                    <a:pt x="167" y="168"/>
                    <a:pt x="177" y="167"/>
                  </a:cubicBezTo>
                  <a:cubicBezTo>
                    <a:pt x="192" y="166"/>
                    <a:pt x="203" y="163"/>
                    <a:pt x="219" y="158"/>
                  </a:cubicBezTo>
                  <a:cubicBezTo>
                    <a:pt x="233"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userDrawn="1"/>
          </p:nvSpPr>
          <p:spPr bwMode="auto">
            <a:xfrm>
              <a:off x="-1433513" y="2043114"/>
              <a:ext cx="1125538" cy="960438"/>
            </a:xfrm>
            <a:custGeom>
              <a:avLst/>
              <a:gdLst>
                <a:gd name="T0" fmla="*/ 209 w 299"/>
                <a:gd name="T1" fmla="*/ 24 h 253"/>
                <a:gd name="T2" fmla="*/ 144 w 299"/>
                <a:gd name="T3" fmla="*/ 224 h 253"/>
                <a:gd name="T4" fmla="*/ 125 w 299"/>
                <a:gd name="T5" fmla="*/ 234 h 253"/>
                <a:gd name="T6" fmla="*/ 97 w 299"/>
                <a:gd name="T7" fmla="*/ 236 h 253"/>
                <a:gd name="T8" fmla="*/ 168 w 299"/>
                <a:gd name="T9" fmla="*/ 18 h 253"/>
                <a:gd name="T10" fmla="*/ 203 w 299"/>
                <a:gd name="T11" fmla="*/ 18 h 253"/>
                <a:gd name="T12" fmla="*/ 209 w 299"/>
                <a:gd name="T13" fmla="*/ 24 h 253"/>
                <a:gd name="T14" fmla="*/ 255 w 299"/>
                <a:gd name="T15" fmla="*/ 1 h 253"/>
                <a:gd name="T16" fmla="*/ 54 w 299"/>
                <a:gd name="T17" fmla="*/ 0 h 253"/>
                <a:gd name="T18" fmla="*/ 51 w 299"/>
                <a:gd name="T19" fmla="*/ 5 h 253"/>
                <a:gd name="T20" fmla="*/ 57 w 299"/>
                <a:gd name="T21" fmla="*/ 9 h 253"/>
                <a:gd name="T22" fmla="*/ 73 w 299"/>
                <a:gd name="T23" fmla="*/ 11 h 253"/>
                <a:gd name="T24" fmla="*/ 77 w 299"/>
                <a:gd name="T25" fmla="*/ 21 h 253"/>
                <a:gd name="T26" fmla="*/ 0 w 299"/>
                <a:gd name="T27" fmla="*/ 253 h 253"/>
                <a:gd name="T28" fmla="*/ 89 w 299"/>
                <a:gd name="T29" fmla="*/ 253 h 253"/>
                <a:gd name="T30" fmla="*/ 144 w 299"/>
                <a:gd name="T31" fmla="*/ 253 h 253"/>
                <a:gd name="T32" fmla="*/ 210 w 299"/>
                <a:gd name="T33" fmla="*/ 233 h 253"/>
                <a:gd name="T34" fmla="*/ 245 w 299"/>
                <a:gd name="T35" fmla="*/ 197 h 253"/>
                <a:gd name="T36" fmla="*/ 298 w 299"/>
                <a:gd name="T37" fmla="*/ 31 h 253"/>
                <a:gd name="T38" fmla="*/ 255 w 299"/>
                <a:gd name="T39" fmla="*/ 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53">
                  <a:moveTo>
                    <a:pt x="209" y="24"/>
                  </a:moveTo>
                  <a:cubicBezTo>
                    <a:pt x="207" y="32"/>
                    <a:pt x="148" y="220"/>
                    <a:pt x="144" y="224"/>
                  </a:cubicBezTo>
                  <a:cubicBezTo>
                    <a:pt x="140" y="229"/>
                    <a:pt x="131" y="233"/>
                    <a:pt x="125" y="234"/>
                  </a:cubicBezTo>
                  <a:cubicBezTo>
                    <a:pt x="114" y="237"/>
                    <a:pt x="107" y="238"/>
                    <a:pt x="97" y="236"/>
                  </a:cubicBezTo>
                  <a:cubicBezTo>
                    <a:pt x="168" y="18"/>
                    <a:pt x="168" y="18"/>
                    <a:pt x="168" y="18"/>
                  </a:cubicBezTo>
                  <a:cubicBezTo>
                    <a:pt x="203" y="18"/>
                    <a:pt x="203" y="18"/>
                    <a:pt x="203" y="18"/>
                  </a:cubicBezTo>
                  <a:cubicBezTo>
                    <a:pt x="203" y="18"/>
                    <a:pt x="210" y="19"/>
                    <a:pt x="209" y="24"/>
                  </a:cubicBezTo>
                  <a:moveTo>
                    <a:pt x="255" y="1"/>
                  </a:moveTo>
                  <a:cubicBezTo>
                    <a:pt x="54" y="0"/>
                    <a:pt x="54" y="0"/>
                    <a:pt x="54" y="0"/>
                  </a:cubicBezTo>
                  <a:cubicBezTo>
                    <a:pt x="54" y="0"/>
                    <a:pt x="50" y="1"/>
                    <a:pt x="51" y="5"/>
                  </a:cubicBezTo>
                  <a:cubicBezTo>
                    <a:pt x="51" y="10"/>
                    <a:pt x="57" y="9"/>
                    <a:pt x="57" y="9"/>
                  </a:cubicBezTo>
                  <a:cubicBezTo>
                    <a:pt x="57" y="9"/>
                    <a:pt x="65" y="7"/>
                    <a:pt x="73" y="11"/>
                  </a:cubicBezTo>
                  <a:cubicBezTo>
                    <a:pt x="81" y="15"/>
                    <a:pt x="77" y="21"/>
                    <a:pt x="77" y="21"/>
                  </a:cubicBezTo>
                  <a:cubicBezTo>
                    <a:pt x="0" y="253"/>
                    <a:pt x="0" y="253"/>
                    <a:pt x="0" y="253"/>
                  </a:cubicBezTo>
                  <a:cubicBezTo>
                    <a:pt x="89" y="253"/>
                    <a:pt x="89" y="253"/>
                    <a:pt x="89" y="253"/>
                  </a:cubicBezTo>
                  <a:cubicBezTo>
                    <a:pt x="144" y="253"/>
                    <a:pt x="144" y="253"/>
                    <a:pt x="144" y="253"/>
                  </a:cubicBezTo>
                  <a:cubicBezTo>
                    <a:pt x="160" y="253"/>
                    <a:pt x="195" y="240"/>
                    <a:pt x="210" y="233"/>
                  </a:cubicBezTo>
                  <a:cubicBezTo>
                    <a:pt x="226" y="225"/>
                    <a:pt x="241" y="210"/>
                    <a:pt x="245" y="197"/>
                  </a:cubicBezTo>
                  <a:cubicBezTo>
                    <a:pt x="248" y="188"/>
                    <a:pt x="298" y="48"/>
                    <a:pt x="298" y="31"/>
                  </a:cubicBezTo>
                  <a:cubicBezTo>
                    <a:pt x="299" y="5"/>
                    <a:pt x="255" y="1"/>
                    <a:pt x="25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noEditPoints="1"/>
            </p:cNvSpPr>
            <p:nvPr userDrawn="1"/>
          </p:nvSpPr>
          <p:spPr bwMode="auto">
            <a:xfrm>
              <a:off x="-277813" y="2089149"/>
              <a:ext cx="153988" cy="147638"/>
            </a:xfrm>
            <a:custGeom>
              <a:avLst/>
              <a:gdLst>
                <a:gd name="T0" fmla="*/ 17 w 41"/>
                <a:gd name="T1" fmla="*/ 18 h 39"/>
                <a:gd name="T2" fmla="*/ 17 w 41"/>
                <a:gd name="T3" fmla="*/ 11 h 39"/>
                <a:gd name="T4" fmla="*/ 21 w 41"/>
                <a:gd name="T5" fmla="*/ 11 h 39"/>
                <a:gd name="T6" fmla="*/ 26 w 41"/>
                <a:gd name="T7" fmla="*/ 14 h 39"/>
                <a:gd name="T8" fmla="*/ 21 w 41"/>
                <a:gd name="T9" fmla="*/ 18 h 39"/>
                <a:gd name="T10" fmla="*/ 17 w 41"/>
                <a:gd name="T11" fmla="*/ 18 h 39"/>
                <a:gd name="T12" fmla="*/ 17 w 41"/>
                <a:gd name="T13" fmla="*/ 21 h 39"/>
                <a:gd name="T14" fmla="*/ 21 w 41"/>
                <a:gd name="T15" fmla="*/ 21 h 39"/>
                <a:gd name="T16" fmla="*/ 27 w 41"/>
                <a:gd name="T17" fmla="*/ 31 h 39"/>
                <a:gd name="T18" fmla="*/ 31 w 41"/>
                <a:gd name="T19" fmla="*/ 31 h 39"/>
                <a:gd name="T20" fmla="*/ 24 w 41"/>
                <a:gd name="T21" fmla="*/ 21 h 39"/>
                <a:gd name="T22" fmla="*/ 30 w 41"/>
                <a:gd name="T23" fmla="*/ 14 h 39"/>
                <a:gd name="T24" fmla="*/ 22 w 41"/>
                <a:gd name="T25" fmla="*/ 8 h 39"/>
                <a:gd name="T26" fmla="*/ 13 w 41"/>
                <a:gd name="T27" fmla="*/ 8 h 39"/>
                <a:gd name="T28" fmla="*/ 13 w 41"/>
                <a:gd name="T29" fmla="*/ 31 h 39"/>
                <a:gd name="T30" fmla="*/ 17 w 41"/>
                <a:gd name="T31" fmla="*/ 31 h 39"/>
                <a:gd name="T32" fmla="*/ 17 w 41"/>
                <a:gd name="T33" fmla="*/ 21 h 39"/>
                <a:gd name="T34" fmla="*/ 21 w 41"/>
                <a:gd name="T35" fmla="*/ 39 h 39"/>
                <a:gd name="T36" fmla="*/ 41 w 41"/>
                <a:gd name="T37" fmla="*/ 19 h 39"/>
                <a:gd name="T38" fmla="*/ 21 w 41"/>
                <a:gd name="T39" fmla="*/ 0 h 39"/>
                <a:gd name="T40" fmla="*/ 0 w 41"/>
                <a:gd name="T41" fmla="*/ 19 h 39"/>
                <a:gd name="T42" fmla="*/ 21 w 41"/>
                <a:gd name="T43" fmla="*/ 39 h 39"/>
                <a:gd name="T44" fmla="*/ 4 w 41"/>
                <a:gd name="T45" fmla="*/ 19 h 39"/>
                <a:gd name="T46" fmla="*/ 21 w 41"/>
                <a:gd name="T47" fmla="*/ 3 h 39"/>
                <a:gd name="T48" fmla="*/ 37 w 41"/>
                <a:gd name="T49" fmla="*/ 19 h 39"/>
                <a:gd name="T50" fmla="*/ 21 w 41"/>
                <a:gd name="T51" fmla="*/ 36 h 39"/>
                <a:gd name="T52" fmla="*/ 4 w 41"/>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39">
                  <a:moveTo>
                    <a:pt x="17" y="18"/>
                  </a:moveTo>
                  <a:cubicBezTo>
                    <a:pt x="17" y="11"/>
                    <a:pt x="17" y="11"/>
                    <a:pt x="17" y="11"/>
                  </a:cubicBezTo>
                  <a:cubicBezTo>
                    <a:pt x="21" y="11"/>
                    <a:pt x="21" y="11"/>
                    <a:pt x="21" y="11"/>
                  </a:cubicBezTo>
                  <a:cubicBezTo>
                    <a:pt x="24" y="11"/>
                    <a:pt x="26" y="11"/>
                    <a:pt x="26" y="14"/>
                  </a:cubicBezTo>
                  <a:cubicBezTo>
                    <a:pt x="26" y="18"/>
                    <a:pt x="24" y="18"/>
                    <a:pt x="21" y="18"/>
                  </a:cubicBezTo>
                  <a:lnTo>
                    <a:pt x="17" y="18"/>
                  </a:lnTo>
                  <a:close/>
                  <a:moveTo>
                    <a:pt x="17" y="21"/>
                  </a:moveTo>
                  <a:cubicBezTo>
                    <a:pt x="21" y="21"/>
                    <a:pt x="21" y="21"/>
                    <a:pt x="21" y="21"/>
                  </a:cubicBezTo>
                  <a:cubicBezTo>
                    <a:pt x="27" y="31"/>
                    <a:pt x="27" y="31"/>
                    <a:pt x="27" y="31"/>
                  </a:cubicBezTo>
                  <a:cubicBezTo>
                    <a:pt x="31" y="31"/>
                    <a:pt x="31" y="31"/>
                    <a:pt x="31" y="31"/>
                  </a:cubicBezTo>
                  <a:cubicBezTo>
                    <a:pt x="24" y="21"/>
                    <a:pt x="24" y="21"/>
                    <a:pt x="24" y="21"/>
                  </a:cubicBezTo>
                  <a:cubicBezTo>
                    <a:pt x="28" y="20"/>
                    <a:pt x="30" y="19"/>
                    <a:pt x="30" y="14"/>
                  </a:cubicBezTo>
                  <a:cubicBezTo>
                    <a:pt x="30" y="10"/>
                    <a:pt x="27" y="8"/>
                    <a:pt x="22" y="8"/>
                  </a:cubicBezTo>
                  <a:cubicBezTo>
                    <a:pt x="13" y="8"/>
                    <a:pt x="13" y="8"/>
                    <a:pt x="13" y="8"/>
                  </a:cubicBezTo>
                  <a:cubicBezTo>
                    <a:pt x="13" y="31"/>
                    <a:pt x="13" y="31"/>
                    <a:pt x="13" y="31"/>
                  </a:cubicBezTo>
                  <a:cubicBezTo>
                    <a:pt x="17" y="31"/>
                    <a:pt x="17" y="31"/>
                    <a:pt x="17" y="31"/>
                  </a:cubicBezTo>
                  <a:lnTo>
                    <a:pt x="17" y="21"/>
                  </a:lnTo>
                  <a:close/>
                  <a:moveTo>
                    <a:pt x="21" y="39"/>
                  </a:moveTo>
                  <a:cubicBezTo>
                    <a:pt x="32" y="39"/>
                    <a:pt x="41" y="31"/>
                    <a:pt x="41" y="19"/>
                  </a:cubicBezTo>
                  <a:cubicBezTo>
                    <a:pt x="41" y="8"/>
                    <a:pt x="32" y="0"/>
                    <a:pt x="21" y="0"/>
                  </a:cubicBezTo>
                  <a:cubicBezTo>
                    <a:pt x="10" y="0"/>
                    <a:pt x="0" y="8"/>
                    <a:pt x="0" y="19"/>
                  </a:cubicBezTo>
                  <a:cubicBezTo>
                    <a:pt x="0" y="31"/>
                    <a:pt x="10" y="39"/>
                    <a:pt x="21" y="39"/>
                  </a:cubicBezTo>
                  <a:moveTo>
                    <a:pt x="4" y="19"/>
                  </a:moveTo>
                  <a:cubicBezTo>
                    <a:pt x="4" y="10"/>
                    <a:pt x="12" y="3"/>
                    <a:pt x="21" y="3"/>
                  </a:cubicBezTo>
                  <a:cubicBezTo>
                    <a:pt x="30" y="3"/>
                    <a:pt x="37" y="10"/>
                    <a:pt x="37" y="19"/>
                  </a:cubicBezTo>
                  <a:cubicBezTo>
                    <a:pt x="37" y="29"/>
                    <a:pt x="30" y="36"/>
                    <a:pt x="21" y="36"/>
                  </a:cubicBezTo>
                  <a:cubicBezTo>
                    <a:pt x="12" y="36"/>
                    <a:pt x="4" y="29"/>
                    <a:pt x="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21"/>
          <p:cNvSpPr/>
          <p:nvPr userDrawn="1"/>
        </p:nvSpPr>
        <p:spPr>
          <a:xfrm>
            <a:off x="8932332" y="5271515"/>
            <a:ext cx="211667" cy="13441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3" name="Straight Connector 22"/>
          <p:cNvCxnSpPr/>
          <p:nvPr userDrawn="1"/>
        </p:nvCxnSpPr>
        <p:spPr>
          <a:xfrm>
            <a:off x="6289890" y="5271515"/>
            <a:ext cx="0" cy="1344168"/>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a:xfrm>
            <a:off x="0" y="5272087"/>
            <a:ext cx="9144000" cy="1343025"/>
            <a:chOff x="0" y="5374279"/>
            <a:chExt cx="9144000" cy="1202869"/>
          </a:xfrm>
        </p:grpSpPr>
        <p:cxnSp>
          <p:nvCxnSpPr>
            <p:cNvPr id="26" name="Straight Connector 25"/>
            <p:cNvCxnSpPr/>
            <p:nvPr userDrawn="1"/>
          </p:nvCxnSpPr>
          <p:spPr>
            <a:xfrm>
              <a:off x="0" y="5374279"/>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0" y="6577148"/>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pic>
        <p:nvPicPr>
          <p:cNvPr id="32" name="Picture 3" descr="C:\Users\lowerywm\Desktop\Picture2.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5115" y="5440614"/>
            <a:ext cx="5900738" cy="10429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60646843"/>
      </p:ext>
    </p:extLst>
  </p:cSld>
  <p:clrMapOvr>
    <a:masterClrMapping/>
  </p:clrMapOvr>
  <p:transition spd="med">
    <p:fade/>
  </p:transition>
  <p:extLst mod="1">
    <p:ext uri="{DCECCB84-F9BA-43D5-87BE-67443E8EF086}">
      <p15:sldGuideLst xmlns:p15="http://schemas.microsoft.com/office/powerpoint/2012/main">
        <p15:guide id="1" pos="36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Alt 5">
    <p:spTree>
      <p:nvGrpSpPr>
        <p:cNvPr id="1" name=""/>
        <p:cNvGrpSpPr/>
        <p:nvPr/>
      </p:nvGrpSpPr>
      <p:grpSpPr>
        <a:xfrm>
          <a:off x="0" y="0"/>
          <a:ext cx="0" cy="0"/>
          <a:chOff x="0" y="0"/>
          <a:chExt cx="0" cy="0"/>
        </a:xfrm>
      </p:grpSpPr>
      <p:pic>
        <p:nvPicPr>
          <p:cNvPr id="70" name="Picture 6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0"/>
            <a:ext cx="3157728" cy="5029200"/>
          </a:xfrm>
          <a:prstGeom prst="rect">
            <a:avLst/>
          </a:prstGeom>
        </p:spPr>
      </p:pic>
      <p:sp>
        <p:nvSpPr>
          <p:cNvPr id="2" name="Title 1"/>
          <p:cNvSpPr>
            <a:spLocks noGrp="1"/>
          </p:cNvSpPr>
          <p:nvPr userDrawn="1">
            <p:ph type="title" hasCustomPrompt="1"/>
            <p:custDataLst>
              <p:tags r:id="rId2"/>
            </p:custDataLst>
          </p:nvPr>
        </p:nvSpPr>
        <p:spPr bwMode="auto">
          <a:xfrm>
            <a:off x="4069080" y="1188720"/>
            <a:ext cx="4572000" cy="95097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anchor="b" anchorCtr="0">
            <a:normAutofit/>
          </a:bodyPr>
          <a:lstStyle>
            <a:lvl1pPr marL="0" indent="0" algn="l">
              <a:lnSpc>
                <a:spcPct val="90000"/>
              </a:lnSpc>
              <a:spcBef>
                <a:spcPts val="0"/>
              </a:spcBef>
              <a:spcAft>
                <a:spcPct val="0"/>
              </a:spcAft>
              <a:defRPr kumimoji="0" sz="2800" b="1" i="0" u="none" cap="none" baseline="0">
                <a:solidFill>
                  <a:schemeClr val="bg2"/>
                </a:solidFill>
                <a:latin typeface="Verdana"/>
              </a:defRPr>
            </a:lvl1pPr>
          </a:lstStyle>
          <a:p>
            <a:r>
              <a:rPr lang="en-US" dirty="0"/>
              <a:t>Click to edit title</a:t>
            </a:r>
          </a:p>
        </p:txBody>
      </p:sp>
      <p:sp>
        <p:nvSpPr>
          <p:cNvPr id="40" name="Text Placeholder 39"/>
          <p:cNvSpPr>
            <a:spLocks noGrp="1"/>
          </p:cNvSpPr>
          <p:nvPr userDrawn="1">
            <p:ph type="body" sz="quarter" idx="13" hasCustomPrompt="1"/>
          </p:nvPr>
        </p:nvSpPr>
        <p:spPr>
          <a:xfrm>
            <a:off x="4069080" y="2352525"/>
            <a:ext cx="4572000" cy="822960"/>
          </a:xfrm>
        </p:spPr>
        <p:txBody>
          <a:bodyPr/>
          <a:lstStyle>
            <a:lvl1pPr marL="0" indent="0">
              <a:lnSpc>
                <a:spcPct val="90000"/>
              </a:lnSpc>
              <a:spcBef>
                <a:spcPts val="0"/>
              </a:spcBef>
              <a:buNone/>
              <a:defRPr sz="2400">
                <a:solidFill>
                  <a:schemeClr val="tx1"/>
                </a:solidFill>
              </a:defRPr>
            </a:lvl1pPr>
          </a:lstStyle>
          <a:p>
            <a:pPr lvl="0"/>
            <a:r>
              <a:rPr lang="en-US" dirty="0"/>
              <a:t>Click to edit subtitle</a:t>
            </a:r>
          </a:p>
        </p:txBody>
      </p:sp>
      <p:sp>
        <p:nvSpPr>
          <p:cNvPr id="8" name="Rectangle 7"/>
          <p:cNvSpPr/>
          <p:nvPr userDrawn="1"/>
        </p:nvSpPr>
        <p:spPr>
          <a:xfrm>
            <a:off x="0" y="5029199"/>
            <a:ext cx="9143999" cy="18288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grpSp>
        <p:nvGrpSpPr>
          <p:cNvPr id="30" name="Group 29"/>
          <p:cNvGrpSpPr>
            <a:grpSpLocks noChangeAspect="1"/>
          </p:cNvGrpSpPr>
          <p:nvPr userDrawn="1"/>
        </p:nvGrpSpPr>
        <p:grpSpPr>
          <a:xfrm>
            <a:off x="6843586" y="5714999"/>
            <a:ext cx="1535050" cy="457200"/>
            <a:chOff x="-3359149" y="2039940"/>
            <a:chExt cx="3235324" cy="963612"/>
          </a:xfrm>
          <a:solidFill>
            <a:schemeClr val="bg1"/>
          </a:solidFill>
        </p:grpSpPr>
        <p:sp>
          <p:nvSpPr>
            <p:cNvPr id="31" name="Freeform 5"/>
            <p:cNvSpPr>
              <a:spLocks noEditPoints="1"/>
            </p:cNvSpPr>
            <p:nvPr userDrawn="1"/>
          </p:nvSpPr>
          <p:spPr bwMode="auto">
            <a:xfrm>
              <a:off x="-3359149" y="2039940"/>
              <a:ext cx="1112837" cy="958851"/>
            </a:xfrm>
            <a:custGeom>
              <a:avLst/>
              <a:gdLst>
                <a:gd name="T0" fmla="*/ 208 w 296"/>
                <a:gd name="T1" fmla="*/ 24 h 253"/>
                <a:gd name="T2" fmla="*/ 169 w 296"/>
                <a:gd name="T3" fmla="*/ 140 h 253"/>
                <a:gd name="T4" fmla="*/ 150 w 296"/>
                <a:gd name="T5" fmla="*/ 150 h 253"/>
                <a:gd name="T6" fmla="*/ 122 w 296"/>
                <a:gd name="T7" fmla="*/ 151 h 253"/>
                <a:gd name="T8" fmla="*/ 167 w 296"/>
                <a:gd name="T9" fmla="*/ 18 h 253"/>
                <a:gd name="T10" fmla="*/ 202 w 296"/>
                <a:gd name="T11" fmla="*/ 18 h 253"/>
                <a:gd name="T12" fmla="*/ 208 w 296"/>
                <a:gd name="T13" fmla="*/ 24 h 253"/>
                <a:gd name="T14" fmla="*/ 254 w 296"/>
                <a:gd name="T15" fmla="*/ 0 h 253"/>
                <a:gd name="T16" fmla="*/ 54 w 296"/>
                <a:gd name="T17" fmla="*/ 0 h 253"/>
                <a:gd name="T18" fmla="*/ 50 w 296"/>
                <a:gd name="T19" fmla="*/ 5 h 253"/>
                <a:gd name="T20" fmla="*/ 56 w 296"/>
                <a:gd name="T21" fmla="*/ 8 h 253"/>
                <a:gd name="T22" fmla="*/ 72 w 296"/>
                <a:gd name="T23" fmla="*/ 10 h 253"/>
                <a:gd name="T24" fmla="*/ 77 w 296"/>
                <a:gd name="T25" fmla="*/ 21 h 253"/>
                <a:gd name="T26" fmla="*/ 0 w 296"/>
                <a:gd name="T27" fmla="*/ 253 h 253"/>
                <a:gd name="T28" fmla="*/ 88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69" y="140"/>
                  </a:cubicBezTo>
                  <a:cubicBezTo>
                    <a:pt x="166" y="145"/>
                    <a:pt x="164" y="148"/>
                    <a:pt x="150" y="150"/>
                  </a:cubicBezTo>
                  <a:cubicBezTo>
                    <a:pt x="139" y="152"/>
                    <a:pt x="132" y="153"/>
                    <a:pt x="122" y="151"/>
                  </a:cubicBezTo>
                  <a:cubicBezTo>
                    <a:pt x="167" y="18"/>
                    <a:pt x="167" y="18"/>
                    <a:pt x="167" y="18"/>
                  </a:cubicBezTo>
                  <a:cubicBezTo>
                    <a:pt x="202" y="18"/>
                    <a:pt x="202" y="18"/>
                    <a:pt x="202" y="18"/>
                  </a:cubicBezTo>
                  <a:cubicBezTo>
                    <a:pt x="202" y="18"/>
                    <a:pt x="209" y="19"/>
                    <a:pt x="208" y="24"/>
                  </a:cubicBezTo>
                  <a:moveTo>
                    <a:pt x="254" y="0"/>
                  </a:moveTo>
                  <a:cubicBezTo>
                    <a:pt x="54" y="0"/>
                    <a:pt x="54" y="0"/>
                    <a:pt x="54" y="0"/>
                  </a:cubicBezTo>
                  <a:cubicBezTo>
                    <a:pt x="54" y="0"/>
                    <a:pt x="50" y="0"/>
                    <a:pt x="50" y="5"/>
                  </a:cubicBezTo>
                  <a:cubicBezTo>
                    <a:pt x="51" y="9"/>
                    <a:pt x="56" y="8"/>
                    <a:pt x="56" y="8"/>
                  </a:cubicBezTo>
                  <a:cubicBezTo>
                    <a:pt x="56" y="8"/>
                    <a:pt x="64" y="7"/>
                    <a:pt x="72" y="10"/>
                  </a:cubicBezTo>
                  <a:cubicBezTo>
                    <a:pt x="80" y="14"/>
                    <a:pt x="77" y="21"/>
                    <a:pt x="77" y="21"/>
                  </a:cubicBezTo>
                  <a:cubicBezTo>
                    <a:pt x="0" y="253"/>
                    <a:pt x="0" y="253"/>
                    <a:pt x="0" y="253"/>
                  </a:cubicBezTo>
                  <a:cubicBezTo>
                    <a:pt x="88" y="253"/>
                    <a:pt x="88" y="253"/>
                    <a:pt x="88" y="253"/>
                  </a:cubicBezTo>
                  <a:cubicBezTo>
                    <a:pt x="117" y="169"/>
                    <a:pt x="117" y="169"/>
                    <a:pt x="117" y="169"/>
                  </a:cubicBezTo>
                  <a:cubicBezTo>
                    <a:pt x="128" y="171"/>
                    <a:pt x="167" y="168"/>
                    <a:pt x="177" y="167"/>
                  </a:cubicBezTo>
                  <a:cubicBezTo>
                    <a:pt x="191" y="166"/>
                    <a:pt x="202" y="163"/>
                    <a:pt x="219" y="158"/>
                  </a:cubicBezTo>
                  <a:cubicBezTo>
                    <a:pt x="232"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noEditPoints="1"/>
            </p:cNvSpPr>
            <p:nvPr userDrawn="1"/>
          </p:nvSpPr>
          <p:spPr bwMode="auto">
            <a:xfrm>
              <a:off x="-2389188" y="2043114"/>
              <a:ext cx="1114424" cy="960438"/>
            </a:xfrm>
            <a:custGeom>
              <a:avLst/>
              <a:gdLst>
                <a:gd name="T0" fmla="*/ 208 w 296"/>
                <a:gd name="T1" fmla="*/ 24 h 253"/>
                <a:gd name="T2" fmla="*/ 170 w 296"/>
                <a:gd name="T3" fmla="*/ 140 h 253"/>
                <a:gd name="T4" fmla="*/ 151 w 296"/>
                <a:gd name="T5" fmla="*/ 150 h 253"/>
                <a:gd name="T6" fmla="*/ 122 w 296"/>
                <a:gd name="T7" fmla="*/ 151 h 253"/>
                <a:gd name="T8" fmla="*/ 167 w 296"/>
                <a:gd name="T9" fmla="*/ 18 h 253"/>
                <a:gd name="T10" fmla="*/ 203 w 296"/>
                <a:gd name="T11" fmla="*/ 18 h 253"/>
                <a:gd name="T12" fmla="*/ 208 w 296"/>
                <a:gd name="T13" fmla="*/ 24 h 253"/>
                <a:gd name="T14" fmla="*/ 254 w 296"/>
                <a:gd name="T15" fmla="*/ 0 h 253"/>
                <a:gd name="T16" fmla="*/ 54 w 296"/>
                <a:gd name="T17" fmla="*/ 0 h 253"/>
                <a:gd name="T18" fmla="*/ 51 w 296"/>
                <a:gd name="T19" fmla="*/ 5 h 253"/>
                <a:gd name="T20" fmla="*/ 56 w 296"/>
                <a:gd name="T21" fmla="*/ 8 h 253"/>
                <a:gd name="T22" fmla="*/ 72 w 296"/>
                <a:gd name="T23" fmla="*/ 10 h 253"/>
                <a:gd name="T24" fmla="*/ 77 w 296"/>
                <a:gd name="T25" fmla="*/ 21 h 253"/>
                <a:gd name="T26" fmla="*/ 0 w 296"/>
                <a:gd name="T27" fmla="*/ 253 h 253"/>
                <a:gd name="T28" fmla="*/ 89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70" y="140"/>
                  </a:cubicBezTo>
                  <a:cubicBezTo>
                    <a:pt x="166" y="145"/>
                    <a:pt x="164" y="148"/>
                    <a:pt x="151" y="150"/>
                  </a:cubicBezTo>
                  <a:cubicBezTo>
                    <a:pt x="140" y="152"/>
                    <a:pt x="132" y="153"/>
                    <a:pt x="122" y="151"/>
                  </a:cubicBezTo>
                  <a:cubicBezTo>
                    <a:pt x="167" y="18"/>
                    <a:pt x="167" y="18"/>
                    <a:pt x="167" y="18"/>
                  </a:cubicBezTo>
                  <a:cubicBezTo>
                    <a:pt x="203" y="18"/>
                    <a:pt x="203" y="18"/>
                    <a:pt x="203" y="18"/>
                  </a:cubicBezTo>
                  <a:cubicBezTo>
                    <a:pt x="203" y="18"/>
                    <a:pt x="209" y="19"/>
                    <a:pt x="208" y="24"/>
                  </a:cubicBezTo>
                  <a:moveTo>
                    <a:pt x="254" y="0"/>
                  </a:moveTo>
                  <a:cubicBezTo>
                    <a:pt x="54" y="0"/>
                    <a:pt x="54" y="0"/>
                    <a:pt x="54" y="0"/>
                  </a:cubicBezTo>
                  <a:cubicBezTo>
                    <a:pt x="54" y="0"/>
                    <a:pt x="50" y="0"/>
                    <a:pt x="51" y="5"/>
                  </a:cubicBezTo>
                  <a:cubicBezTo>
                    <a:pt x="51" y="9"/>
                    <a:pt x="56" y="8"/>
                    <a:pt x="56" y="8"/>
                  </a:cubicBezTo>
                  <a:cubicBezTo>
                    <a:pt x="56" y="8"/>
                    <a:pt x="64" y="7"/>
                    <a:pt x="72" y="10"/>
                  </a:cubicBezTo>
                  <a:cubicBezTo>
                    <a:pt x="81" y="14"/>
                    <a:pt x="77" y="21"/>
                    <a:pt x="77" y="21"/>
                  </a:cubicBezTo>
                  <a:cubicBezTo>
                    <a:pt x="0" y="253"/>
                    <a:pt x="0" y="253"/>
                    <a:pt x="0" y="253"/>
                  </a:cubicBezTo>
                  <a:cubicBezTo>
                    <a:pt x="89" y="253"/>
                    <a:pt x="89" y="253"/>
                    <a:pt x="89" y="253"/>
                  </a:cubicBezTo>
                  <a:cubicBezTo>
                    <a:pt x="117" y="169"/>
                    <a:pt x="117" y="169"/>
                    <a:pt x="117" y="169"/>
                  </a:cubicBezTo>
                  <a:cubicBezTo>
                    <a:pt x="128" y="171"/>
                    <a:pt x="167" y="168"/>
                    <a:pt x="177" y="167"/>
                  </a:cubicBezTo>
                  <a:cubicBezTo>
                    <a:pt x="192" y="166"/>
                    <a:pt x="203" y="163"/>
                    <a:pt x="219" y="158"/>
                  </a:cubicBezTo>
                  <a:cubicBezTo>
                    <a:pt x="233"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userDrawn="1"/>
          </p:nvSpPr>
          <p:spPr bwMode="auto">
            <a:xfrm>
              <a:off x="-1433513" y="2043114"/>
              <a:ext cx="1125538" cy="960438"/>
            </a:xfrm>
            <a:custGeom>
              <a:avLst/>
              <a:gdLst>
                <a:gd name="T0" fmla="*/ 209 w 299"/>
                <a:gd name="T1" fmla="*/ 24 h 253"/>
                <a:gd name="T2" fmla="*/ 144 w 299"/>
                <a:gd name="T3" fmla="*/ 224 h 253"/>
                <a:gd name="T4" fmla="*/ 125 w 299"/>
                <a:gd name="T5" fmla="*/ 234 h 253"/>
                <a:gd name="T6" fmla="*/ 97 w 299"/>
                <a:gd name="T7" fmla="*/ 236 h 253"/>
                <a:gd name="T8" fmla="*/ 168 w 299"/>
                <a:gd name="T9" fmla="*/ 18 h 253"/>
                <a:gd name="T10" fmla="*/ 203 w 299"/>
                <a:gd name="T11" fmla="*/ 18 h 253"/>
                <a:gd name="T12" fmla="*/ 209 w 299"/>
                <a:gd name="T13" fmla="*/ 24 h 253"/>
                <a:gd name="T14" fmla="*/ 255 w 299"/>
                <a:gd name="T15" fmla="*/ 1 h 253"/>
                <a:gd name="T16" fmla="*/ 54 w 299"/>
                <a:gd name="T17" fmla="*/ 0 h 253"/>
                <a:gd name="T18" fmla="*/ 51 w 299"/>
                <a:gd name="T19" fmla="*/ 5 h 253"/>
                <a:gd name="T20" fmla="*/ 57 w 299"/>
                <a:gd name="T21" fmla="*/ 9 h 253"/>
                <a:gd name="T22" fmla="*/ 73 w 299"/>
                <a:gd name="T23" fmla="*/ 11 h 253"/>
                <a:gd name="T24" fmla="*/ 77 w 299"/>
                <a:gd name="T25" fmla="*/ 21 h 253"/>
                <a:gd name="T26" fmla="*/ 0 w 299"/>
                <a:gd name="T27" fmla="*/ 253 h 253"/>
                <a:gd name="T28" fmla="*/ 89 w 299"/>
                <a:gd name="T29" fmla="*/ 253 h 253"/>
                <a:gd name="T30" fmla="*/ 144 w 299"/>
                <a:gd name="T31" fmla="*/ 253 h 253"/>
                <a:gd name="T32" fmla="*/ 210 w 299"/>
                <a:gd name="T33" fmla="*/ 233 h 253"/>
                <a:gd name="T34" fmla="*/ 245 w 299"/>
                <a:gd name="T35" fmla="*/ 197 h 253"/>
                <a:gd name="T36" fmla="*/ 298 w 299"/>
                <a:gd name="T37" fmla="*/ 31 h 253"/>
                <a:gd name="T38" fmla="*/ 255 w 299"/>
                <a:gd name="T39" fmla="*/ 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53">
                  <a:moveTo>
                    <a:pt x="209" y="24"/>
                  </a:moveTo>
                  <a:cubicBezTo>
                    <a:pt x="207" y="32"/>
                    <a:pt x="148" y="220"/>
                    <a:pt x="144" y="224"/>
                  </a:cubicBezTo>
                  <a:cubicBezTo>
                    <a:pt x="140" y="229"/>
                    <a:pt x="131" y="233"/>
                    <a:pt x="125" y="234"/>
                  </a:cubicBezTo>
                  <a:cubicBezTo>
                    <a:pt x="114" y="237"/>
                    <a:pt x="107" y="238"/>
                    <a:pt x="97" y="236"/>
                  </a:cubicBezTo>
                  <a:cubicBezTo>
                    <a:pt x="168" y="18"/>
                    <a:pt x="168" y="18"/>
                    <a:pt x="168" y="18"/>
                  </a:cubicBezTo>
                  <a:cubicBezTo>
                    <a:pt x="203" y="18"/>
                    <a:pt x="203" y="18"/>
                    <a:pt x="203" y="18"/>
                  </a:cubicBezTo>
                  <a:cubicBezTo>
                    <a:pt x="203" y="18"/>
                    <a:pt x="210" y="19"/>
                    <a:pt x="209" y="24"/>
                  </a:cubicBezTo>
                  <a:moveTo>
                    <a:pt x="255" y="1"/>
                  </a:moveTo>
                  <a:cubicBezTo>
                    <a:pt x="54" y="0"/>
                    <a:pt x="54" y="0"/>
                    <a:pt x="54" y="0"/>
                  </a:cubicBezTo>
                  <a:cubicBezTo>
                    <a:pt x="54" y="0"/>
                    <a:pt x="50" y="1"/>
                    <a:pt x="51" y="5"/>
                  </a:cubicBezTo>
                  <a:cubicBezTo>
                    <a:pt x="51" y="10"/>
                    <a:pt x="57" y="9"/>
                    <a:pt x="57" y="9"/>
                  </a:cubicBezTo>
                  <a:cubicBezTo>
                    <a:pt x="57" y="9"/>
                    <a:pt x="65" y="7"/>
                    <a:pt x="73" y="11"/>
                  </a:cubicBezTo>
                  <a:cubicBezTo>
                    <a:pt x="81" y="15"/>
                    <a:pt x="77" y="21"/>
                    <a:pt x="77" y="21"/>
                  </a:cubicBezTo>
                  <a:cubicBezTo>
                    <a:pt x="0" y="253"/>
                    <a:pt x="0" y="253"/>
                    <a:pt x="0" y="253"/>
                  </a:cubicBezTo>
                  <a:cubicBezTo>
                    <a:pt x="89" y="253"/>
                    <a:pt x="89" y="253"/>
                    <a:pt x="89" y="253"/>
                  </a:cubicBezTo>
                  <a:cubicBezTo>
                    <a:pt x="144" y="253"/>
                    <a:pt x="144" y="253"/>
                    <a:pt x="144" y="253"/>
                  </a:cubicBezTo>
                  <a:cubicBezTo>
                    <a:pt x="160" y="253"/>
                    <a:pt x="195" y="240"/>
                    <a:pt x="210" y="233"/>
                  </a:cubicBezTo>
                  <a:cubicBezTo>
                    <a:pt x="226" y="225"/>
                    <a:pt x="241" y="210"/>
                    <a:pt x="245" y="197"/>
                  </a:cubicBezTo>
                  <a:cubicBezTo>
                    <a:pt x="248" y="188"/>
                    <a:pt x="298" y="48"/>
                    <a:pt x="298" y="31"/>
                  </a:cubicBezTo>
                  <a:cubicBezTo>
                    <a:pt x="299" y="5"/>
                    <a:pt x="255" y="1"/>
                    <a:pt x="25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
            <p:cNvSpPr>
              <a:spLocks noEditPoints="1"/>
            </p:cNvSpPr>
            <p:nvPr userDrawn="1"/>
          </p:nvSpPr>
          <p:spPr bwMode="auto">
            <a:xfrm>
              <a:off x="-277813" y="2089149"/>
              <a:ext cx="153988" cy="147638"/>
            </a:xfrm>
            <a:custGeom>
              <a:avLst/>
              <a:gdLst>
                <a:gd name="T0" fmla="*/ 17 w 41"/>
                <a:gd name="T1" fmla="*/ 18 h 39"/>
                <a:gd name="T2" fmla="*/ 17 w 41"/>
                <a:gd name="T3" fmla="*/ 11 h 39"/>
                <a:gd name="T4" fmla="*/ 21 w 41"/>
                <a:gd name="T5" fmla="*/ 11 h 39"/>
                <a:gd name="T6" fmla="*/ 26 w 41"/>
                <a:gd name="T7" fmla="*/ 14 h 39"/>
                <a:gd name="T8" fmla="*/ 21 w 41"/>
                <a:gd name="T9" fmla="*/ 18 h 39"/>
                <a:gd name="T10" fmla="*/ 17 w 41"/>
                <a:gd name="T11" fmla="*/ 18 h 39"/>
                <a:gd name="T12" fmla="*/ 17 w 41"/>
                <a:gd name="T13" fmla="*/ 21 h 39"/>
                <a:gd name="T14" fmla="*/ 21 w 41"/>
                <a:gd name="T15" fmla="*/ 21 h 39"/>
                <a:gd name="T16" fmla="*/ 27 w 41"/>
                <a:gd name="T17" fmla="*/ 31 h 39"/>
                <a:gd name="T18" fmla="*/ 31 w 41"/>
                <a:gd name="T19" fmla="*/ 31 h 39"/>
                <a:gd name="T20" fmla="*/ 24 w 41"/>
                <a:gd name="T21" fmla="*/ 21 h 39"/>
                <a:gd name="T22" fmla="*/ 30 w 41"/>
                <a:gd name="T23" fmla="*/ 14 h 39"/>
                <a:gd name="T24" fmla="*/ 22 w 41"/>
                <a:gd name="T25" fmla="*/ 8 h 39"/>
                <a:gd name="T26" fmla="*/ 13 w 41"/>
                <a:gd name="T27" fmla="*/ 8 h 39"/>
                <a:gd name="T28" fmla="*/ 13 w 41"/>
                <a:gd name="T29" fmla="*/ 31 h 39"/>
                <a:gd name="T30" fmla="*/ 17 w 41"/>
                <a:gd name="T31" fmla="*/ 31 h 39"/>
                <a:gd name="T32" fmla="*/ 17 w 41"/>
                <a:gd name="T33" fmla="*/ 21 h 39"/>
                <a:gd name="T34" fmla="*/ 21 w 41"/>
                <a:gd name="T35" fmla="*/ 39 h 39"/>
                <a:gd name="T36" fmla="*/ 41 w 41"/>
                <a:gd name="T37" fmla="*/ 19 h 39"/>
                <a:gd name="T38" fmla="*/ 21 w 41"/>
                <a:gd name="T39" fmla="*/ 0 h 39"/>
                <a:gd name="T40" fmla="*/ 0 w 41"/>
                <a:gd name="T41" fmla="*/ 19 h 39"/>
                <a:gd name="T42" fmla="*/ 21 w 41"/>
                <a:gd name="T43" fmla="*/ 39 h 39"/>
                <a:gd name="T44" fmla="*/ 4 w 41"/>
                <a:gd name="T45" fmla="*/ 19 h 39"/>
                <a:gd name="T46" fmla="*/ 21 w 41"/>
                <a:gd name="T47" fmla="*/ 3 h 39"/>
                <a:gd name="T48" fmla="*/ 37 w 41"/>
                <a:gd name="T49" fmla="*/ 19 h 39"/>
                <a:gd name="T50" fmla="*/ 21 w 41"/>
                <a:gd name="T51" fmla="*/ 36 h 39"/>
                <a:gd name="T52" fmla="*/ 4 w 41"/>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39">
                  <a:moveTo>
                    <a:pt x="17" y="18"/>
                  </a:moveTo>
                  <a:cubicBezTo>
                    <a:pt x="17" y="11"/>
                    <a:pt x="17" y="11"/>
                    <a:pt x="17" y="11"/>
                  </a:cubicBezTo>
                  <a:cubicBezTo>
                    <a:pt x="21" y="11"/>
                    <a:pt x="21" y="11"/>
                    <a:pt x="21" y="11"/>
                  </a:cubicBezTo>
                  <a:cubicBezTo>
                    <a:pt x="24" y="11"/>
                    <a:pt x="26" y="11"/>
                    <a:pt x="26" y="14"/>
                  </a:cubicBezTo>
                  <a:cubicBezTo>
                    <a:pt x="26" y="18"/>
                    <a:pt x="24" y="18"/>
                    <a:pt x="21" y="18"/>
                  </a:cubicBezTo>
                  <a:lnTo>
                    <a:pt x="17" y="18"/>
                  </a:lnTo>
                  <a:close/>
                  <a:moveTo>
                    <a:pt x="17" y="21"/>
                  </a:moveTo>
                  <a:cubicBezTo>
                    <a:pt x="21" y="21"/>
                    <a:pt x="21" y="21"/>
                    <a:pt x="21" y="21"/>
                  </a:cubicBezTo>
                  <a:cubicBezTo>
                    <a:pt x="27" y="31"/>
                    <a:pt x="27" y="31"/>
                    <a:pt x="27" y="31"/>
                  </a:cubicBezTo>
                  <a:cubicBezTo>
                    <a:pt x="31" y="31"/>
                    <a:pt x="31" y="31"/>
                    <a:pt x="31" y="31"/>
                  </a:cubicBezTo>
                  <a:cubicBezTo>
                    <a:pt x="24" y="21"/>
                    <a:pt x="24" y="21"/>
                    <a:pt x="24" y="21"/>
                  </a:cubicBezTo>
                  <a:cubicBezTo>
                    <a:pt x="28" y="20"/>
                    <a:pt x="30" y="19"/>
                    <a:pt x="30" y="14"/>
                  </a:cubicBezTo>
                  <a:cubicBezTo>
                    <a:pt x="30" y="10"/>
                    <a:pt x="27" y="8"/>
                    <a:pt x="22" y="8"/>
                  </a:cubicBezTo>
                  <a:cubicBezTo>
                    <a:pt x="13" y="8"/>
                    <a:pt x="13" y="8"/>
                    <a:pt x="13" y="8"/>
                  </a:cubicBezTo>
                  <a:cubicBezTo>
                    <a:pt x="13" y="31"/>
                    <a:pt x="13" y="31"/>
                    <a:pt x="13" y="31"/>
                  </a:cubicBezTo>
                  <a:cubicBezTo>
                    <a:pt x="17" y="31"/>
                    <a:pt x="17" y="31"/>
                    <a:pt x="17" y="31"/>
                  </a:cubicBezTo>
                  <a:lnTo>
                    <a:pt x="17" y="21"/>
                  </a:lnTo>
                  <a:close/>
                  <a:moveTo>
                    <a:pt x="21" y="39"/>
                  </a:moveTo>
                  <a:cubicBezTo>
                    <a:pt x="32" y="39"/>
                    <a:pt x="41" y="31"/>
                    <a:pt x="41" y="19"/>
                  </a:cubicBezTo>
                  <a:cubicBezTo>
                    <a:pt x="41" y="8"/>
                    <a:pt x="32" y="0"/>
                    <a:pt x="21" y="0"/>
                  </a:cubicBezTo>
                  <a:cubicBezTo>
                    <a:pt x="10" y="0"/>
                    <a:pt x="0" y="8"/>
                    <a:pt x="0" y="19"/>
                  </a:cubicBezTo>
                  <a:cubicBezTo>
                    <a:pt x="0" y="31"/>
                    <a:pt x="10" y="39"/>
                    <a:pt x="21" y="39"/>
                  </a:cubicBezTo>
                  <a:moveTo>
                    <a:pt x="4" y="19"/>
                  </a:moveTo>
                  <a:cubicBezTo>
                    <a:pt x="4" y="10"/>
                    <a:pt x="12" y="3"/>
                    <a:pt x="21" y="3"/>
                  </a:cubicBezTo>
                  <a:cubicBezTo>
                    <a:pt x="30" y="3"/>
                    <a:pt x="37" y="10"/>
                    <a:pt x="37" y="19"/>
                  </a:cubicBezTo>
                  <a:cubicBezTo>
                    <a:pt x="37" y="29"/>
                    <a:pt x="30" y="36"/>
                    <a:pt x="21" y="36"/>
                  </a:cubicBezTo>
                  <a:cubicBezTo>
                    <a:pt x="12" y="36"/>
                    <a:pt x="4" y="29"/>
                    <a:pt x="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userDrawn="1"/>
        </p:nvSpPr>
        <p:spPr>
          <a:xfrm>
            <a:off x="8932332" y="5271515"/>
            <a:ext cx="211667" cy="13441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37" name="Straight Connector 136"/>
          <p:cNvCxnSpPr/>
          <p:nvPr userDrawn="1"/>
        </p:nvCxnSpPr>
        <p:spPr>
          <a:xfrm>
            <a:off x="6289890" y="5271515"/>
            <a:ext cx="0" cy="1344168"/>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0" y="5272087"/>
            <a:ext cx="9144000" cy="1343025"/>
            <a:chOff x="0" y="5374279"/>
            <a:chExt cx="9144000" cy="1202869"/>
          </a:xfrm>
        </p:grpSpPr>
        <p:cxnSp>
          <p:nvCxnSpPr>
            <p:cNvPr id="23" name="Straight Connector 22"/>
            <p:cNvCxnSpPr/>
            <p:nvPr userDrawn="1"/>
          </p:nvCxnSpPr>
          <p:spPr>
            <a:xfrm>
              <a:off x="0" y="5374279"/>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0" y="6577148"/>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pic>
        <p:nvPicPr>
          <p:cNvPr id="18" name="Picture 3" descr="C:\Users\lowerywm\Desktop\Picture2.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5115" y="5440614"/>
            <a:ext cx="5900738" cy="10429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43898345"/>
      </p:ext>
    </p:extLst>
  </p:cSld>
  <p:clrMapOvr>
    <a:masterClrMapping/>
  </p:clrMapOvr>
  <p:transition spd="med">
    <p:fade/>
  </p:transition>
  <p:extLst mod="1">
    <p:ext uri="{DCECCB84-F9BA-43D5-87BE-67443E8EF086}">
      <p15:sldGuideLst xmlns:p15="http://schemas.microsoft.com/office/powerpoint/2012/main">
        <p15:guide id="1" pos="36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Alt 6">
    <p:spTree>
      <p:nvGrpSpPr>
        <p:cNvPr id="1" name=""/>
        <p:cNvGrpSpPr/>
        <p:nvPr/>
      </p:nvGrpSpPr>
      <p:grpSpPr>
        <a:xfrm>
          <a:off x="0" y="0"/>
          <a:ext cx="0" cy="0"/>
          <a:chOff x="0" y="0"/>
          <a:chExt cx="0" cy="0"/>
        </a:xfrm>
      </p:grpSpPr>
      <p:sp>
        <p:nvSpPr>
          <p:cNvPr id="2" name="Rectangle 1"/>
          <p:cNvSpPr/>
          <p:nvPr userDrawn="1"/>
        </p:nvSpPr>
        <p:spPr>
          <a:xfrm>
            <a:off x="-9525" y="6381750"/>
            <a:ext cx="6905625" cy="476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4" name="Straight Connector 13"/>
          <p:cNvCxnSpPr/>
          <p:nvPr userDrawn="1"/>
        </p:nvCxnSpPr>
        <p:spPr>
          <a:xfrm>
            <a:off x="0" y="6076950"/>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106" t="2853" r="27766" b="17235"/>
          <a:stretch/>
        </p:blipFill>
        <p:spPr bwMode="auto">
          <a:xfrm>
            <a:off x="1" y="-1"/>
            <a:ext cx="7098224" cy="590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userDrawn="1"/>
        </p:nvSpPr>
        <p:spPr>
          <a:xfrm>
            <a:off x="7055280" y="0"/>
            <a:ext cx="208872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a:spLocks noGrp="1"/>
          </p:cNvSpPr>
          <p:nvPr>
            <p:ph type="subTitle" idx="1"/>
          </p:nvPr>
        </p:nvSpPr>
        <p:spPr>
          <a:xfrm>
            <a:off x="2168013" y="3607388"/>
            <a:ext cx="4512188" cy="433953"/>
          </a:xfrm>
        </p:spPr>
        <p:txBody>
          <a:bodyPr anchor="t">
            <a:noAutofit/>
          </a:bodyPr>
          <a:lstStyle>
            <a:lvl1pPr marL="0" indent="0" algn="l">
              <a:buNone/>
              <a:defRPr sz="2000" b="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p:cNvSpPr/>
          <p:nvPr userDrawn="1"/>
        </p:nvSpPr>
        <p:spPr>
          <a:xfrm>
            <a:off x="1" y="1897530"/>
            <a:ext cx="6912244" cy="1270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350274" y="1885276"/>
            <a:ext cx="6660772" cy="1279313"/>
          </a:xfrm>
        </p:spPr>
        <p:txBody>
          <a:bodyPr>
            <a:noAutofit/>
          </a:bodyPr>
          <a:lstStyle>
            <a:lvl1pPr algn="l">
              <a:defRPr sz="2400" b="1">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3" name="Picture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19189" y="6081148"/>
            <a:ext cx="1041637" cy="317716"/>
          </a:xfrm>
          <a:prstGeom prst="rect">
            <a:avLst/>
          </a:prstGeom>
        </p:spPr>
      </p:pic>
      <p:sp>
        <p:nvSpPr>
          <p:cNvPr id="10" name="Rectangle 9"/>
          <p:cNvSpPr/>
          <p:nvPr userDrawn="1"/>
        </p:nvSpPr>
        <p:spPr>
          <a:xfrm>
            <a:off x="6896745" y="0"/>
            <a:ext cx="2184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lowerywm\Desktop\Picture3.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60295" y="6240006"/>
            <a:ext cx="6600825" cy="49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02440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8" name="Rectangle 17"/>
          <p:cNvSpPr/>
          <p:nvPr userDrawn="1"/>
        </p:nvSpPr>
        <p:spPr>
          <a:xfrm>
            <a:off x="0" y="1247775"/>
            <a:ext cx="9144000" cy="3124200"/>
          </a:xfrm>
          <a:prstGeom prst="rect">
            <a:avLst/>
          </a:prstGeom>
          <a:solidFill>
            <a:srgbClr val="5BB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9" name="Rectangle 18"/>
          <p:cNvSpPr/>
          <p:nvPr userDrawn="1"/>
        </p:nvSpPr>
        <p:spPr>
          <a:xfrm>
            <a:off x="0" y="2038350"/>
            <a:ext cx="9144000" cy="2124075"/>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0" name="Rectangle 19"/>
          <p:cNvSpPr/>
          <p:nvPr userDrawn="1"/>
        </p:nvSpPr>
        <p:spPr>
          <a:xfrm>
            <a:off x="0" y="2236279"/>
            <a:ext cx="9144000" cy="1728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Rectangle 9"/>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userDrawn="1">
            <p:ph type="sldNum" sz="quarter" idx="10"/>
          </p:nvPr>
        </p:nvSpPr>
        <p:spPr/>
        <p:txBody>
          <a:bodyPr/>
          <a:lstStyle/>
          <a:p>
            <a:fld id="{5821A57F-3C0D-4C99-BD6F-D35E74D4C9E6}" type="slidenum">
              <a:rPr lang="en-US" smtClean="0"/>
              <a:pPr/>
              <a:t>‹#›</a:t>
            </a:fld>
            <a:endParaRPr lang="en-US"/>
          </a:p>
        </p:txBody>
      </p:sp>
      <p:sp>
        <p:nvSpPr>
          <p:cNvPr id="6" name="Title 1"/>
          <p:cNvSpPr>
            <a:spLocks noGrp="1"/>
          </p:cNvSpPr>
          <p:nvPr userDrawn="1">
            <p:ph type="title" hasCustomPrompt="1"/>
            <p:custDataLst>
              <p:tags r:id="rId2"/>
            </p:custDataLst>
          </p:nvPr>
        </p:nvSpPr>
        <p:spPr bwMode="auto">
          <a:xfrm>
            <a:off x="429768" y="2441257"/>
            <a:ext cx="6400800" cy="1280160"/>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anchor="ctr" anchorCtr="0">
            <a:normAutofit/>
          </a:bodyPr>
          <a:lstStyle>
            <a:lvl1pPr marL="0" indent="0" algn="l">
              <a:lnSpc>
                <a:spcPct val="90000"/>
              </a:lnSpc>
              <a:spcBef>
                <a:spcPts val="0"/>
              </a:spcBef>
              <a:spcAft>
                <a:spcPct val="0"/>
              </a:spcAft>
              <a:defRPr kumimoji="0" sz="2400" b="1" i="0" u="none" baseline="0">
                <a:solidFill>
                  <a:schemeClr val="bg2"/>
                </a:solidFill>
                <a:latin typeface="Verdana"/>
              </a:defRPr>
            </a:lvl1pPr>
          </a:lstStyle>
          <a:p>
            <a:r>
              <a:rPr lang="en-US" dirty="0"/>
              <a:t>Click to edit title</a:t>
            </a:r>
          </a:p>
        </p:txBody>
      </p:sp>
      <p:sp>
        <p:nvSpPr>
          <p:cNvPr id="9" name="Text Placeholder 39"/>
          <p:cNvSpPr>
            <a:spLocks noGrp="1"/>
          </p:cNvSpPr>
          <p:nvPr userDrawn="1">
            <p:ph type="body" sz="quarter" idx="13" hasCustomPrompt="1"/>
          </p:nvPr>
        </p:nvSpPr>
        <p:spPr>
          <a:xfrm>
            <a:off x="457200" y="4565334"/>
            <a:ext cx="6200775" cy="660270"/>
          </a:xfrm>
        </p:spPr>
        <p:txBody>
          <a:bodyPr anchor="ctr" anchorCtr="0"/>
          <a:lstStyle>
            <a:lvl1pPr marL="0" indent="0" algn="r">
              <a:lnSpc>
                <a:spcPct val="90000"/>
              </a:lnSpc>
              <a:spcBef>
                <a:spcPts val="0"/>
              </a:spcBef>
              <a:buNone/>
              <a:defRPr sz="1800">
                <a:solidFill>
                  <a:schemeClr val="tx1"/>
                </a:solidFill>
              </a:defRPr>
            </a:lvl1pPr>
          </a:lstStyle>
          <a:p>
            <a:pPr lvl="0"/>
            <a:r>
              <a:rPr lang="en-US" dirty="0"/>
              <a:t>Click to edit subtitle</a:t>
            </a:r>
          </a:p>
        </p:txBody>
      </p:sp>
      <p:grpSp>
        <p:nvGrpSpPr>
          <p:cNvPr id="5" name="Group 4"/>
          <p:cNvGrpSpPr/>
          <p:nvPr userDrawn="1"/>
        </p:nvGrpSpPr>
        <p:grpSpPr>
          <a:xfrm>
            <a:off x="0" y="2460307"/>
            <a:ext cx="9144000" cy="1280160"/>
            <a:chOff x="0" y="1714364"/>
            <a:chExt cx="9144000" cy="1463040"/>
          </a:xfrm>
        </p:grpSpPr>
        <p:cxnSp>
          <p:nvCxnSpPr>
            <p:cNvPr id="15" name="Straight Connector 14"/>
            <p:cNvCxnSpPr/>
            <p:nvPr userDrawn="1"/>
          </p:nvCxnSpPr>
          <p:spPr>
            <a:xfrm>
              <a:off x="0" y="1714364"/>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0" y="3177404"/>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4" name="Rectangle 13"/>
          <p:cNvSpPr/>
          <p:nvPr userDrawn="1"/>
        </p:nvSpPr>
        <p:spPr>
          <a:xfrm>
            <a:off x="7036230" y="0"/>
            <a:ext cx="2107770"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19189" y="6081148"/>
            <a:ext cx="1041637" cy="317716"/>
          </a:xfrm>
          <a:prstGeom prst="rect">
            <a:avLst/>
          </a:prstGeom>
        </p:spPr>
      </p:pic>
    </p:spTree>
    <p:custDataLst>
      <p:tags r:id="rId1"/>
    </p:custDataLst>
    <p:extLst>
      <p:ext uri="{BB962C8B-B14F-4D97-AF65-F5344CB8AC3E}">
        <p14:creationId xmlns:p14="http://schemas.microsoft.com/office/powerpoint/2010/main" val="270299969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21A57F-3C0D-4C99-BD6F-D35E74D4C9E6}" type="slidenum">
              <a:rPr lang="en-US" smtClean="0"/>
              <a:pPr/>
              <a:t>‹#›</a:t>
            </a:fld>
            <a:endParaRPr lang="en-US"/>
          </a:p>
        </p:txBody>
      </p:sp>
      <p:sp>
        <p:nvSpPr>
          <p:cNvPr id="6" name="Content Placeholder 5"/>
          <p:cNvSpPr>
            <a:spLocks noGrp="1"/>
          </p:cNvSpPr>
          <p:nvPr>
            <p:ph sz="quarter" idx="13"/>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10757851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1"/>
            </p:custDataLst>
          </p:nvPr>
        </p:nvSpPr>
        <p:spPr bwMode="auto">
          <a:xfrm>
            <a:off x="457201" y="226307"/>
            <a:ext cx="8229599" cy="789172"/>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ctr" anchorCtr="0">
            <a:noAutofit/>
          </a:bodyPr>
          <a:lstStyle/>
          <a:p>
            <a:r>
              <a:rPr lang="en-US" dirty="0"/>
              <a:t>Click to edit Master title style</a:t>
            </a:r>
          </a:p>
        </p:txBody>
      </p:sp>
      <p:sp>
        <p:nvSpPr>
          <p:cNvPr id="3" name="Text Placeholder 2"/>
          <p:cNvSpPr>
            <a:spLocks noGrp="1"/>
          </p:cNvSpPr>
          <p:nvPr>
            <p:ph type="body" idx="1"/>
            <p:custDataLst>
              <p:tags r:id="rId22"/>
            </p:custDataLst>
          </p:nvPr>
        </p:nvSpPr>
        <p:spPr bwMode="auto">
          <a:xfrm>
            <a:off x="457201" y="1371600"/>
            <a:ext cx="8229600" cy="4800600"/>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p:cNvGrpSpPr>
            <a:grpSpLocks noChangeAspect="1"/>
          </p:cNvGrpSpPr>
          <p:nvPr userDrawn="1"/>
        </p:nvGrpSpPr>
        <p:grpSpPr>
          <a:xfrm>
            <a:off x="7974590" y="6515100"/>
            <a:ext cx="767524" cy="228600"/>
            <a:chOff x="-3359150" y="2039938"/>
            <a:chExt cx="3235325" cy="963612"/>
          </a:xfrm>
          <a:solidFill>
            <a:schemeClr val="bg2"/>
          </a:solidFill>
        </p:grpSpPr>
        <p:sp>
          <p:nvSpPr>
            <p:cNvPr id="9" name="Freeform 5"/>
            <p:cNvSpPr>
              <a:spLocks noEditPoints="1"/>
            </p:cNvSpPr>
            <p:nvPr userDrawn="1"/>
          </p:nvSpPr>
          <p:spPr bwMode="auto">
            <a:xfrm>
              <a:off x="-3359150" y="2039938"/>
              <a:ext cx="1112838" cy="958850"/>
            </a:xfrm>
            <a:custGeom>
              <a:avLst/>
              <a:gdLst>
                <a:gd name="T0" fmla="*/ 208 w 296"/>
                <a:gd name="T1" fmla="*/ 24 h 253"/>
                <a:gd name="T2" fmla="*/ 169 w 296"/>
                <a:gd name="T3" fmla="*/ 140 h 253"/>
                <a:gd name="T4" fmla="*/ 150 w 296"/>
                <a:gd name="T5" fmla="*/ 150 h 253"/>
                <a:gd name="T6" fmla="*/ 122 w 296"/>
                <a:gd name="T7" fmla="*/ 151 h 253"/>
                <a:gd name="T8" fmla="*/ 167 w 296"/>
                <a:gd name="T9" fmla="*/ 18 h 253"/>
                <a:gd name="T10" fmla="*/ 202 w 296"/>
                <a:gd name="T11" fmla="*/ 18 h 253"/>
                <a:gd name="T12" fmla="*/ 208 w 296"/>
                <a:gd name="T13" fmla="*/ 24 h 253"/>
                <a:gd name="T14" fmla="*/ 254 w 296"/>
                <a:gd name="T15" fmla="*/ 0 h 253"/>
                <a:gd name="T16" fmla="*/ 54 w 296"/>
                <a:gd name="T17" fmla="*/ 0 h 253"/>
                <a:gd name="T18" fmla="*/ 50 w 296"/>
                <a:gd name="T19" fmla="*/ 5 h 253"/>
                <a:gd name="T20" fmla="*/ 56 w 296"/>
                <a:gd name="T21" fmla="*/ 8 h 253"/>
                <a:gd name="T22" fmla="*/ 72 w 296"/>
                <a:gd name="T23" fmla="*/ 10 h 253"/>
                <a:gd name="T24" fmla="*/ 77 w 296"/>
                <a:gd name="T25" fmla="*/ 21 h 253"/>
                <a:gd name="T26" fmla="*/ 0 w 296"/>
                <a:gd name="T27" fmla="*/ 253 h 253"/>
                <a:gd name="T28" fmla="*/ 88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69" y="140"/>
                  </a:cubicBezTo>
                  <a:cubicBezTo>
                    <a:pt x="166" y="145"/>
                    <a:pt x="164" y="148"/>
                    <a:pt x="150" y="150"/>
                  </a:cubicBezTo>
                  <a:cubicBezTo>
                    <a:pt x="139" y="152"/>
                    <a:pt x="132" y="153"/>
                    <a:pt x="122" y="151"/>
                  </a:cubicBezTo>
                  <a:cubicBezTo>
                    <a:pt x="167" y="18"/>
                    <a:pt x="167" y="18"/>
                    <a:pt x="167" y="18"/>
                  </a:cubicBezTo>
                  <a:cubicBezTo>
                    <a:pt x="202" y="18"/>
                    <a:pt x="202" y="18"/>
                    <a:pt x="202" y="18"/>
                  </a:cubicBezTo>
                  <a:cubicBezTo>
                    <a:pt x="202" y="18"/>
                    <a:pt x="209" y="19"/>
                    <a:pt x="208" y="24"/>
                  </a:cubicBezTo>
                  <a:moveTo>
                    <a:pt x="254" y="0"/>
                  </a:moveTo>
                  <a:cubicBezTo>
                    <a:pt x="54" y="0"/>
                    <a:pt x="54" y="0"/>
                    <a:pt x="54" y="0"/>
                  </a:cubicBezTo>
                  <a:cubicBezTo>
                    <a:pt x="54" y="0"/>
                    <a:pt x="50" y="0"/>
                    <a:pt x="50" y="5"/>
                  </a:cubicBezTo>
                  <a:cubicBezTo>
                    <a:pt x="51" y="9"/>
                    <a:pt x="56" y="8"/>
                    <a:pt x="56" y="8"/>
                  </a:cubicBezTo>
                  <a:cubicBezTo>
                    <a:pt x="56" y="8"/>
                    <a:pt x="64" y="7"/>
                    <a:pt x="72" y="10"/>
                  </a:cubicBezTo>
                  <a:cubicBezTo>
                    <a:pt x="80" y="14"/>
                    <a:pt x="77" y="21"/>
                    <a:pt x="77" y="21"/>
                  </a:cubicBezTo>
                  <a:cubicBezTo>
                    <a:pt x="0" y="253"/>
                    <a:pt x="0" y="253"/>
                    <a:pt x="0" y="253"/>
                  </a:cubicBezTo>
                  <a:cubicBezTo>
                    <a:pt x="88" y="253"/>
                    <a:pt x="88" y="253"/>
                    <a:pt x="88" y="253"/>
                  </a:cubicBezTo>
                  <a:cubicBezTo>
                    <a:pt x="117" y="169"/>
                    <a:pt x="117" y="169"/>
                    <a:pt x="117" y="169"/>
                  </a:cubicBezTo>
                  <a:cubicBezTo>
                    <a:pt x="128" y="171"/>
                    <a:pt x="167" y="168"/>
                    <a:pt x="177" y="167"/>
                  </a:cubicBezTo>
                  <a:cubicBezTo>
                    <a:pt x="191" y="166"/>
                    <a:pt x="202" y="163"/>
                    <a:pt x="219" y="158"/>
                  </a:cubicBezTo>
                  <a:cubicBezTo>
                    <a:pt x="232"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2389188" y="2043113"/>
              <a:ext cx="1114425" cy="960437"/>
            </a:xfrm>
            <a:custGeom>
              <a:avLst/>
              <a:gdLst>
                <a:gd name="T0" fmla="*/ 208 w 296"/>
                <a:gd name="T1" fmla="*/ 24 h 253"/>
                <a:gd name="T2" fmla="*/ 170 w 296"/>
                <a:gd name="T3" fmla="*/ 140 h 253"/>
                <a:gd name="T4" fmla="*/ 151 w 296"/>
                <a:gd name="T5" fmla="*/ 150 h 253"/>
                <a:gd name="T6" fmla="*/ 122 w 296"/>
                <a:gd name="T7" fmla="*/ 151 h 253"/>
                <a:gd name="T8" fmla="*/ 167 w 296"/>
                <a:gd name="T9" fmla="*/ 18 h 253"/>
                <a:gd name="T10" fmla="*/ 203 w 296"/>
                <a:gd name="T11" fmla="*/ 18 h 253"/>
                <a:gd name="T12" fmla="*/ 208 w 296"/>
                <a:gd name="T13" fmla="*/ 24 h 253"/>
                <a:gd name="T14" fmla="*/ 254 w 296"/>
                <a:gd name="T15" fmla="*/ 0 h 253"/>
                <a:gd name="T16" fmla="*/ 54 w 296"/>
                <a:gd name="T17" fmla="*/ 0 h 253"/>
                <a:gd name="T18" fmla="*/ 51 w 296"/>
                <a:gd name="T19" fmla="*/ 5 h 253"/>
                <a:gd name="T20" fmla="*/ 56 w 296"/>
                <a:gd name="T21" fmla="*/ 8 h 253"/>
                <a:gd name="T22" fmla="*/ 72 w 296"/>
                <a:gd name="T23" fmla="*/ 10 h 253"/>
                <a:gd name="T24" fmla="*/ 77 w 296"/>
                <a:gd name="T25" fmla="*/ 21 h 253"/>
                <a:gd name="T26" fmla="*/ 0 w 296"/>
                <a:gd name="T27" fmla="*/ 253 h 253"/>
                <a:gd name="T28" fmla="*/ 89 w 296"/>
                <a:gd name="T29" fmla="*/ 253 h 253"/>
                <a:gd name="T30" fmla="*/ 117 w 296"/>
                <a:gd name="T31" fmla="*/ 169 h 253"/>
                <a:gd name="T32" fmla="*/ 177 w 296"/>
                <a:gd name="T33" fmla="*/ 167 h 253"/>
                <a:gd name="T34" fmla="*/ 219 w 296"/>
                <a:gd name="T35" fmla="*/ 158 h 253"/>
                <a:gd name="T36" fmla="*/ 263 w 296"/>
                <a:gd name="T37" fmla="*/ 127 h 253"/>
                <a:gd name="T38" fmla="*/ 295 w 296"/>
                <a:gd name="T39" fmla="*/ 27 h 253"/>
                <a:gd name="T40" fmla="*/ 254 w 296"/>
                <a:gd name="T4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6" h="253">
                  <a:moveTo>
                    <a:pt x="208" y="24"/>
                  </a:moveTo>
                  <a:cubicBezTo>
                    <a:pt x="207" y="32"/>
                    <a:pt x="173" y="135"/>
                    <a:pt x="170" y="140"/>
                  </a:cubicBezTo>
                  <a:cubicBezTo>
                    <a:pt x="166" y="145"/>
                    <a:pt x="164" y="148"/>
                    <a:pt x="151" y="150"/>
                  </a:cubicBezTo>
                  <a:cubicBezTo>
                    <a:pt x="140" y="152"/>
                    <a:pt x="132" y="153"/>
                    <a:pt x="122" y="151"/>
                  </a:cubicBezTo>
                  <a:cubicBezTo>
                    <a:pt x="167" y="18"/>
                    <a:pt x="167" y="18"/>
                    <a:pt x="167" y="18"/>
                  </a:cubicBezTo>
                  <a:cubicBezTo>
                    <a:pt x="203" y="18"/>
                    <a:pt x="203" y="18"/>
                    <a:pt x="203" y="18"/>
                  </a:cubicBezTo>
                  <a:cubicBezTo>
                    <a:pt x="203" y="18"/>
                    <a:pt x="209" y="19"/>
                    <a:pt x="208" y="24"/>
                  </a:cubicBezTo>
                  <a:moveTo>
                    <a:pt x="254" y="0"/>
                  </a:moveTo>
                  <a:cubicBezTo>
                    <a:pt x="54" y="0"/>
                    <a:pt x="54" y="0"/>
                    <a:pt x="54" y="0"/>
                  </a:cubicBezTo>
                  <a:cubicBezTo>
                    <a:pt x="54" y="0"/>
                    <a:pt x="50" y="0"/>
                    <a:pt x="51" y="5"/>
                  </a:cubicBezTo>
                  <a:cubicBezTo>
                    <a:pt x="51" y="9"/>
                    <a:pt x="56" y="8"/>
                    <a:pt x="56" y="8"/>
                  </a:cubicBezTo>
                  <a:cubicBezTo>
                    <a:pt x="56" y="8"/>
                    <a:pt x="64" y="7"/>
                    <a:pt x="72" y="10"/>
                  </a:cubicBezTo>
                  <a:cubicBezTo>
                    <a:pt x="81" y="14"/>
                    <a:pt x="77" y="21"/>
                    <a:pt x="77" y="21"/>
                  </a:cubicBezTo>
                  <a:cubicBezTo>
                    <a:pt x="0" y="253"/>
                    <a:pt x="0" y="253"/>
                    <a:pt x="0" y="253"/>
                  </a:cubicBezTo>
                  <a:cubicBezTo>
                    <a:pt x="89" y="253"/>
                    <a:pt x="89" y="253"/>
                    <a:pt x="89" y="253"/>
                  </a:cubicBezTo>
                  <a:cubicBezTo>
                    <a:pt x="117" y="169"/>
                    <a:pt x="117" y="169"/>
                    <a:pt x="117" y="169"/>
                  </a:cubicBezTo>
                  <a:cubicBezTo>
                    <a:pt x="128" y="171"/>
                    <a:pt x="167" y="168"/>
                    <a:pt x="177" y="167"/>
                  </a:cubicBezTo>
                  <a:cubicBezTo>
                    <a:pt x="192" y="166"/>
                    <a:pt x="203" y="163"/>
                    <a:pt x="219" y="158"/>
                  </a:cubicBezTo>
                  <a:cubicBezTo>
                    <a:pt x="233" y="153"/>
                    <a:pt x="254" y="142"/>
                    <a:pt x="263" y="127"/>
                  </a:cubicBezTo>
                  <a:cubicBezTo>
                    <a:pt x="268" y="119"/>
                    <a:pt x="295" y="45"/>
                    <a:pt x="295" y="27"/>
                  </a:cubicBezTo>
                  <a:cubicBezTo>
                    <a:pt x="296" y="1"/>
                    <a:pt x="254" y="0"/>
                    <a:pt x="2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1433513" y="2043113"/>
              <a:ext cx="1125538" cy="960437"/>
            </a:xfrm>
            <a:custGeom>
              <a:avLst/>
              <a:gdLst>
                <a:gd name="T0" fmla="*/ 209 w 299"/>
                <a:gd name="T1" fmla="*/ 24 h 253"/>
                <a:gd name="T2" fmla="*/ 144 w 299"/>
                <a:gd name="T3" fmla="*/ 224 h 253"/>
                <a:gd name="T4" fmla="*/ 125 w 299"/>
                <a:gd name="T5" fmla="*/ 234 h 253"/>
                <a:gd name="T6" fmla="*/ 97 w 299"/>
                <a:gd name="T7" fmla="*/ 236 h 253"/>
                <a:gd name="T8" fmla="*/ 168 w 299"/>
                <a:gd name="T9" fmla="*/ 18 h 253"/>
                <a:gd name="T10" fmla="*/ 203 w 299"/>
                <a:gd name="T11" fmla="*/ 18 h 253"/>
                <a:gd name="T12" fmla="*/ 209 w 299"/>
                <a:gd name="T13" fmla="*/ 24 h 253"/>
                <a:gd name="T14" fmla="*/ 255 w 299"/>
                <a:gd name="T15" fmla="*/ 1 h 253"/>
                <a:gd name="T16" fmla="*/ 54 w 299"/>
                <a:gd name="T17" fmla="*/ 0 h 253"/>
                <a:gd name="T18" fmla="*/ 51 w 299"/>
                <a:gd name="T19" fmla="*/ 5 h 253"/>
                <a:gd name="T20" fmla="*/ 57 w 299"/>
                <a:gd name="T21" fmla="*/ 9 h 253"/>
                <a:gd name="T22" fmla="*/ 73 w 299"/>
                <a:gd name="T23" fmla="*/ 11 h 253"/>
                <a:gd name="T24" fmla="*/ 77 w 299"/>
                <a:gd name="T25" fmla="*/ 21 h 253"/>
                <a:gd name="T26" fmla="*/ 0 w 299"/>
                <a:gd name="T27" fmla="*/ 253 h 253"/>
                <a:gd name="T28" fmla="*/ 89 w 299"/>
                <a:gd name="T29" fmla="*/ 253 h 253"/>
                <a:gd name="T30" fmla="*/ 144 w 299"/>
                <a:gd name="T31" fmla="*/ 253 h 253"/>
                <a:gd name="T32" fmla="*/ 210 w 299"/>
                <a:gd name="T33" fmla="*/ 233 h 253"/>
                <a:gd name="T34" fmla="*/ 245 w 299"/>
                <a:gd name="T35" fmla="*/ 197 h 253"/>
                <a:gd name="T36" fmla="*/ 298 w 299"/>
                <a:gd name="T37" fmla="*/ 31 h 253"/>
                <a:gd name="T38" fmla="*/ 255 w 299"/>
                <a:gd name="T39" fmla="*/ 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53">
                  <a:moveTo>
                    <a:pt x="209" y="24"/>
                  </a:moveTo>
                  <a:cubicBezTo>
                    <a:pt x="207" y="32"/>
                    <a:pt x="148" y="220"/>
                    <a:pt x="144" y="224"/>
                  </a:cubicBezTo>
                  <a:cubicBezTo>
                    <a:pt x="140" y="229"/>
                    <a:pt x="131" y="233"/>
                    <a:pt x="125" y="234"/>
                  </a:cubicBezTo>
                  <a:cubicBezTo>
                    <a:pt x="114" y="237"/>
                    <a:pt x="107" y="238"/>
                    <a:pt x="97" y="236"/>
                  </a:cubicBezTo>
                  <a:cubicBezTo>
                    <a:pt x="168" y="18"/>
                    <a:pt x="168" y="18"/>
                    <a:pt x="168" y="18"/>
                  </a:cubicBezTo>
                  <a:cubicBezTo>
                    <a:pt x="203" y="18"/>
                    <a:pt x="203" y="18"/>
                    <a:pt x="203" y="18"/>
                  </a:cubicBezTo>
                  <a:cubicBezTo>
                    <a:pt x="203" y="18"/>
                    <a:pt x="210" y="19"/>
                    <a:pt x="209" y="24"/>
                  </a:cubicBezTo>
                  <a:moveTo>
                    <a:pt x="255" y="1"/>
                  </a:moveTo>
                  <a:cubicBezTo>
                    <a:pt x="54" y="0"/>
                    <a:pt x="54" y="0"/>
                    <a:pt x="54" y="0"/>
                  </a:cubicBezTo>
                  <a:cubicBezTo>
                    <a:pt x="54" y="0"/>
                    <a:pt x="50" y="1"/>
                    <a:pt x="51" y="5"/>
                  </a:cubicBezTo>
                  <a:cubicBezTo>
                    <a:pt x="51" y="10"/>
                    <a:pt x="57" y="9"/>
                    <a:pt x="57" y="9"/>
                  </a:cubicBezTo>
                  <a:cubicBezTo>
                    <a:pt x="57" y="9"/>
                    <a:pt x="65" y="7"/>
                    <a:pt x="73" y="11"/>
                  </a:cubicBezTo>
                  <a:cubicBezTo>
                    <a:pt x="81" y="15"/>
                    <a:pt x="77" y="21"/>
                    <a:pt x="77" y="21"/>
                  </a:cubicBezTo>
                  <a:cubicBezTo>
                    <a:pt x="0" y="253"/>
                    <a:pt x="0" y="253"/>
                    <a:pt x="0" y="253"/>
                  </a:cubicBezTo>
                  <a:cubicBezTo>
                    <a:pt x="89" y="253"/>
                    <a:pt x="89" y="253"/>
                    <a:pt x="89" y="253"/>
                  </a:cubicBezTo>
                  <a:cubicBezTo>
                    <a:pt x="144" y="253"/>
                    <a:pt x="144" y="253"/>
                    <a:pt x="144" y="253"/>
                  </a:cubicBezTo>
                  <a:cubicBezTo>
                    <a:pt x="160" y="253"/>
                    <a:pt x="195" y="240"/>
                    <a:pt x="210" y="233"/>
                  </a:cubicBezTo>
                  <a:cubicBezTo>
                    <a:pt x="226" y="225"/>
                    <a:pt x="241" y="210"/>
                    <a:pt x="245" y="197"/>
                  </a:cubicBezTo>
                  <a:cubicBezTo>
                    <a:pt x="248" y="188"/>
                    <a:pt x="298" y="48"/>
                    <a:pt x="298" y="31"/>
                  </a:cubicBezTo>
                  <a:cubicBezTo>
                    <a:pt x="299" y="5"/>
                    <a:pt x="255" y="1"/>
                    <a:pt x="25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userDrawn="1"/>
          </p:nvSpPr>
          <p:spPr bwMode="auto">
            <a:xfrm>
              <a:off x="-277813" y="2089150"/>
              <a:ext cx="153988" cy="147637"/>
            </a:xfrm>
            <a:custGeom>
              <a:avLst/>
              <a:gdLst>
                <a:gd name="T0" fmla="*/ 17 w 41"/>
                <a:gd name="T1" fmla="*/ 18 h 39"/>
                <a:gd name="T2" fmla="*/ 17 w 41"/>
                <a:gd name="T3" fmla="*/ 11 h 39"/>
                <a:gd name="T4" fmla="*/ 21 w 41"/>
                <a:gd name="T5" fmla="*/ 11 h 39"/>
                <a:gd name="T6" fmla="*/ 26 w 41"/>
                <a:gd name="T7" fmla="*/ 14 h 39"/>
                <a:gd name="T8" fmla="*/ 21 w 41"/>
                <a:gd name="T9" fmla="*/ 18 h 39"/>
                <a:gd name="T10" fmla="*/ 17 w 41"/>
                <a:gd name="T11" fmla="*/ 18 h 39"/>
                <a:gd name="T12" fmla="*/ 17 w 41"/>
                <a:gd name="T13" fmla="*/ 21 h 39"/>
                <a:gd name="T14" fmla="*/ 21 w 41"/>
                <a:gd name="T15" fmla="*/ 21 h 39"/>
                <a:gd name="T16" fmla="*/ 27 w 41"/>
                <a:gd name="T17" fmla="*/ 31 h 39"/>
                <a:gd name="T18" fmla="*/ 31 w 41"/>
                <a:gd name="T19" fmla="*/ 31 h 39"/>
                <a:gd name="T20" fmla="*/ 24 w 41"/>
                <a:gd name="T21" fmla="*/ 21 h 39"/>
                <a:gd name="T22" fmla="*/ 30 w 41"/>
                <a:gd name="T23" fmla="*/ 14 h 39"/>
                <a:gd name="T24" fmla="*/ 22 w 41"/>
                <a:gd name="T25" fmla="*/ 8 h 39"/>
                <a:gd name="T26" fmla="*/ 13 w 41"/>
                <a:gd name="T27" fmla="*/ 8 h 39"/>
                <a:gd name="T28" fmla="*/ 13 w 41"/>
                <a:gd name="T29" fmla="*/ 31 h 39"/>
                <a:gd name="T30" fmla="*/ 17 w 41"/>
                <a:gd name="T31" fmla="*/ 31 h 39"/>
                <a:gd name="T32" fmla="*/ 17 w 41"/>
                <a:gd name="T33" fmla="*/ 21 h 39"/>
                <a:gd name="T34" fmla="*/ 21 w 41"/>
                <a:gd name="T35" fmla="*/ 39 h 39"/>
                <a:gd name="T36" fmla="*/ 41 w 41"/>
                <a:gd name="T37" fmla="*/ 19 h 39"/>
                <a:gd name="T38" fmla="*/ 21 w 41"/>
                <a:gd name="T39" fmla="*/ 0 h 39"/>
                <a:gd name="T40" fmla="*/ 0 w 41"/>
                <a:gd name="T41" fmla="*/ 19 h 39"/>
                <a:gd name="T42" fmla="*/ 21 w 41"/>
                <a:gd name="T43" fmla="*/ 39 h 39"/>
                <a:gd name="T44" fmla="*/ 4 w 41"/>
                <a:gd name="T45" fmla="*/ 19 h 39"/>
                <a:gd name="T46" fmla="*/ 21 w 41"/>
                <a:gd name="T47" fmla="*/ 3 h 39"/>
                <a:gd name="T48" fmla="*/ 37 w 41"/>
                <a:gd name="T49" fmla="*/ 19 h 39"/>
                <a:gd name="T50" fmla="*/ 21 w 41"/>
                <a:gd name="T51" fmla="*/ 36 h 39"/>
                <a:gd name="T52" fmla="*/ 4 w 41"/>
                <a:gd name="T5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39">
                  <a:moveTo>
                    <a:pt x="17" y="18"/>
                  </a:moveTo>
                  <a:cubicBezTo>
                    <a:pt x="17" y="11"/>
                    <a:pt x="17" y="11"/>
                    <a:pt x="17" y="11"/>
                  </a:cubicBezTo>
                  <a:cubicBezTo>
                    <a:pt x="21" y="11"/>
                    <a:pt x="21" y="11"/>
                    <a:pt x="21" y="11"/>
                  </a:cubicBezTo>
                  <a:cubicBezTo>
                    <a:pt x="24" y="11"/>
                    <a:pt x="26" y="11"/>
                    <a:pt x="26" y="14"/>
                  </a:cubicBezTo>
                  <a:cubicBezTo>
                    <a:pt x="26" y="18"/>
                    <a:pt x="24" y="18"/>
                    <a:pt x="21" y="18"/>
                  </a:cubicBezTo>
                  <a:lnTo>
                    <a:pt x="17" y="18"/>
                  </a:lnTo>
                  <a:close/>
                  <a:moveTo>
                    <a:pt x="17" y="21"/>
                  </a:moveTo>
                  <a:cubicBezTo>
                    <a:pt x="21" y="21"/>
                    <a:pt x="21" y="21"/>
                    <a:pt x="21" y="21"/>
                  </a:cubicBezTo>
                  <a:cubicBezTo>
                    <a:pt x="27" y="31"/>
                    <a:pt x="27" y="31"/>
                    <a:pt x="27" y="31"/>
                  </a:cubicBezTo>
                  <a:cubicBezTo>
                    <a:pt x="31" y="31"/>
                    <a:pt x="31" y="31"/>
                    <a:pt x="31" y="31"/>
                  </a:cubicBezTo>
                  <a:cubicBezTo>
                    <a:pt x="24" y="21"/>
                    <a:pt x="24" y="21"/>
                    <a:pt x="24" y="21"/>
                  </a:cubicBezTo>
                  <a:cubicBezTo>
                    <a:pt x="28" y="20"/>
                    <a:pt x="30" y="19"/>
                    <a:pt x="30" y="14"/>
                  </a:cubicBezTo>
                  <a:cubicBezTo>
                    <a:pt x="30" y="10"/>
                    <a:pt x="27" y="8"/>
                    <a:pt x="22" y="8"/>
                  </a:cubicBezTo>
                  <a:cubicBezTo>
                    <a:pt x="13" y="8"/>
                    <a:pt x="13" y="8"/>
                    <a:pt x="13" y="8"/>
                  </a:cubicBezTo>
                  <a:cubicBezTo>
                    <a:pt x="13" y="31"/>
                    <a:pt x="13" y="31"/>
                    <a:pt x="13" y="31"/>
                  </a:cubicBezTo>
                  <a:cubicBezTo>
                    <a:pt x="17" y="31"/>
                    <a:pt x="17" y="31"/>
                    <a:pt x="17" y="31"/>
                  </a:cubicBezTo>
                  <a:lnTo>
                    <a:pt x="17" y="21"/>
                  </a:lnTo>
                  <a:close/>
                  <a:moveTo>
                    <a:pt x="21" y="39"/>
                  </a:moveTo>
                  <a:cubicBezTo>
                    <a:pt x="32" y="39"/>
                    <a:pt x="41" y="31"/>
                    <a:pt x="41" y="19"/>
                  </a:cubicBezTo>
                  <a:cubicBezTo>
                    <a:pt x="41" y="8"/>
                    <a:pt x="32" y="0"/>
                    <a:pt x="21" y="0"/>
                  </a:cubicBezTo>
                  <a:cubicBezTo>
                    <a:pt x="10" y="0"/>
                    <a:pt x="0" y="8"/>
                    <a:pt x="0" y="19"/>
                  </a:cubicBezTo>
                  <a:cubicBezTo>
                    <a:pt x="0" y="31"/>
                    <a:pt x="10" y="39"/>
                    <a:pt x="21" y="39"/>
                  </a:cubicBezTo>
                  <a:moveTo>
                    <a:pt x="4" y="19"/>
                  </a:moveTo>
                  <a:cubicBezTo>
                    <a:pt x="4" y="10"/>
                    <a:pt x="12" y="3"/>
                    <a:pt x="21" y="3"/>
                  </a:cubicBezTo>
                  <a:cubicBezTo>
                    <a:pt x="30" y="3"/>
                    <a:pt x="37" y="10"/>
                    <a:pt x="37" y="19"/>
                  </a:cubicBezTo>
                  <a:cubicBezTo>
                    <a:pt x="37" y="29"/>
                    <a:pt x="30" y="36"/>
                    <a:pt x="21" y="36"/>
                  </a:cubicBezTo>
                  <a:cubicBezTo>
                    <a:pt x="12" y="36"/>
                    <a:pt x="4" y="29"/>
                    <a:pt x="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Slide Number Placeholder 13"/>
          <p:cNvSpPr>
            <a:spLocks noGrp="1"/>
          </p:cNvSpPr>
          <p:nvPr>
            <p:ph type="sldNum" sz="quarter" idx="4"/>
          </p:nvPr>
        </p:nvSpPr>
        <p:spPr>
          <a:xfrm>
            <a:off x="447675" y="6515100"/>
            <a:ext cx="390525" cy="228600"/>
          </a:xfrm>
          <a:prstGeom prst="rect">
            <a:avLst/>
          </a:prstGeom>
        </p:spPr>
        <p:txBody>
          <a:bodyPr vert="horz" lIns="0" tIns="0" rIns="0" bIns="0" rtlCol="0" anchor="ctr"/>
          <a:lstStyle>
            <a:lvl1pPr algn="l">
              <a:defRPr sz="1000">
                <a:solidFill>
                  <a:schemeClr val="accent6"/>
                </a:solidFill>
              </a:defRPr>
            </a:lvl1pPr>
          </a:lstStyle>
          <a:p>
            <a:fld id="{5821A57F-3C0D-4C99-BD6F-D35E74D4C9E6}" type="slidenum">
              <a:rPr lang="en-US" smtClean="0"/>
              <a:pPr/>
              <a:t>‹#›</a:t>
            </a:fld>
            <a:endParaRPr lang="en-US" dirty="0"/>
          </a:p>
        </p:txBody>
      </p:sp>
      <p:cxnSp>
        <p:nvCxnSpPr>
          <p:cNvPr id="17" name="Straight Connector 16"/>
          <p:cNvCxnSpPr/>
          <p:nvPr userDrawn="1"/>
        </p:nvCxnSpPr>
        <p:spPr>
          <a:xfrm>
            <a:off x="0" y="6400800"/>
            <a:ext cx="9144000" cy="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7576214" y="6400800"/>
            <a:ext cx="0" cy="457200"/>
          </a:xfrm>
          <a:prstGeom prst="line">
            <a:avLst/>
          </a:prstGeom>
          <a:ln w="12700">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3074" name="Picture 2" descr="C:\Users\lowerywm\Desktop\Picture4.png"/>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899432" y="6461125"/>
            <a:ext cx="4638675" cy="3968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6" r:id="rId1"/>
    <p:sldLayoutId id="2147483698" r:id="rId2"/>
    <p:sldLayoutId id="2147483699" r:id="rId3"/>
    <p:sldLayoutId id="2147483700" r:id="rId4"/>
    <p:sldLayoutId id="2147483701" r:id="rId5"/>
    <p:sldLayoutId id="2147483702" r:id="rId6"/>
    <p:sldLayoutId id="2147483703" r:id="rId7"/>
    <p:sldLayoutId id="2147483666" r:id="rId8"/>
    <p:sldLayoutId id="2147483697" r:id="rId9"/>
    <p:sldLayoutId id="2147483683" r:id="rId10"/>
    <p:sldLayoutId id="2147483684" r:id="rId11"/>
    <p:sldLayoutId id="2147483678" r:id="rId12"/>
    <p:sldLayoutId id="2147483681" r:id="rId13"/>
    <p:sldLayoutId id="2147483673" r:id="rId14"/>
    <p:sldLayoutId id="2147483671" r:id="rId15"/>
    <p:sldLayoutId id="2147483672" r:id="rId16"/>
    <p:sldLayoutId id="2147483674" r:id="rId17"/>
    <p:sldLayoutId id="2147483658" r:id="rId18"/>
    <p:sldLayoutId id="2147483662" r:id="rId19"/>
  </p:sldLayoutIdLst>
  <p:transition spd="med">
    <p:fade/>
  </p:transition>
  <p:hf hdr="0" ftr="0" dt="0"/>
  <p:txStyles>
    <p:titleStyle>
      <a:lvl1pPr marL="0" indent="0" algn="l" defTabSz="914400" rtl="0" eaLnBrk="1" latinLnBrk="0" hangingPunct="1">
        <a:lnSpc>
          <a:spcPct val="100000"/>
        </a:lnSpc>
        <a:spcBef>
          <a:spcPts val="0"/>
        </a:spcBef>
        <a:spcAft>
          <a:spcPct val="0"/>
        </a:spcAft>
        <a:buNone/>
        <a:defRPr kumimoji="0" sz="2400" b="1" i="0" u="none" kern="1200" cap="none" baseline="0">
          <a:solidFill>
            <a:schemeClr val="bg2"/>
          </a:solidFill>
          <a:latin typeface="+mj-lt"/>
          <a:ea typeface="+mj-ea"/>
          <a:cs typeface="+mj-cs"/>
        </a:defRPr>
      </a:lvl1pPr>
    </p:titleStyle>
    <p:bodyStyle>
      <a:lvl1pPr marL="285750" indent="-285750" algn="l" defTabSz="914400" rtl="0" eaLnBrk="1" latinLnBrk="0" hangingPunct="1">
        <a:lnSpc>
          <a:spcPct val="100000"/>
        </a:lnSpc>
        <a:spcBef>
          <a:spcPts val="600"/>
        </a:spcBef>
        <a:spcAft>
          <a:spcPts val="0"/>
        </a:spcAft>
        <a:buClr>
          <a:schemeClr val="accent1"/>
        </a:buClr>
        <a:buSzPct val="100000"/>
        <a:buFont typeface="Verdana" panose="020B0604030504040204" pitchFamily="34" charset="0"/>
        <a:buChar char="+"/>
        <a:defRPr kumimoji="0" sz="2000" b="0" i="0" u="none" kern="1200" baseline="0">
          <a:solidFill>
            <a:srgbClr val="000000"/>
          </a:solidFill>
          <a:latin typeface="+mn-lt"/>
          <a:ea typeface="+mn-ea"/>
          <a:cs typeface="+mn-cs"/>
        </a:defRPr>
      </a:lvl1pPr>
      <a:lvl2pPr marL="571500" indent="-285750" algn="l" defTabSz="914400" rtl="0" eaLnBrk="1" latinLnBrk="0" hangingPunct="1">
        <a:lnSpc>
          <a:spcPct val="100000"/>
        </a:lnSpc>
        <a:spcBef>
          <a:spcPts val="600"/>
        </a:spcBef>
        <a:spcAft>
          <a:spcPts val="0"/>
        </a:spcAft>
        <a:buClr>
          <a:schemeClr val="accent1"/>
        </a:buClr>
        <a:buSzPct val="100000"/>
        <a:buFont typeface="Verdana" panose="020B0604030504040204" pitchFamily="34" charset="0"/>
        <a:buChar char="+"/>
        <a:defRPr kumimoji="0" sz="1800" b="0" i="0" u="none" kern="1200" baseline="0">
          <a:solidFill>
            <a:srgbClr val="000000"/>
          </a:solidFill>
          <a:latin typeface="+mn-lt"/>
          <a:ea typeface="+mn-ea"/>
          <a:cs typeface="+mn-cs"/>
        </a:defRPr>
      </a:lvl2pPr>
      <a:lvl3pPr marL="857250" indent="-285750" algn="l" defTabSz="914400" rtl="0" eaLnBrk="1" latinLnBrk="0" hangingPunct="1">
        <a:lnSpc>
          <a:spcPct val="100000"/>
        </a:lnSpc>
        <a:spcBef>
          <a:spcPts val="600"/>
        </a:spcBef>
        <a:spcAft>
          <a:spcPts val="0"/>
        </a:spcAft>
        <a:buClr>
          <a:schemeClr val="accent1"/>
        </a:buClr>
        <a:buSzPct val="100000"/>
        <a:buFont typeface="Verdana" panose="020B0604030504040204" pitchFamily="34" charset="0"/>
        <a:buChar char="+"/>
        <a:defRPr kumimoji="0" sz="1600" b="0" i="0" u="none" kern="1200" baseline="0">
          <a:solidFill>
            <a:srgbClr val="000000"/>
          </a:solidFill>
          <a:latin typeface="+mn-lt"/>
          <a:ea typeface="+mn-ea"/>
          <a:cs typeface="+mn-cs"/>
        </a:defRPr>
      </a:lvl3pPr>
      <a:lvl4pPr marL="1143000" indent="-285750" algn="l" defTabSz="914400" rtl="0" eaLnBrk="1" latinLnBrk="0" hangingPunct="1">
        <a:lnSpc>
          <a:spcPct val="100000"/>
        </a:lnSpc>
        <a:spcBef>
          <a:spcPts val="600"/>
        </a:spcBef>
        <a:spcAft>
          <a:spcPts val="0"/>
        </a:spcAft>
        <a:buClr>
          <a:schemeClr val="accent1"/>
        </a:buClr>
        <a:buSzPct val="100000"/>
        <a:buFont typeface="Verdana" panose="020B0604030504040204" pitchFamily="34" charset="0"/>
        <a:buChar char="+"/>
        <a:defRPr kumimoji="0" sz="1400" b="0" i="0" u="none" kern="1200" baseline="0">
          <a:solidFill>
            <a:srgbClr val="000000"/>
          </a:solidFill>
          <a:latin typeface="+mn-lt"/>
          <a:ea typeface="+mn-ea"/>
          <a:cs typeface="+mn-cs"/>
        </a:defRPr>
      </a:lvl4pPr>
      <a:lvl5pPr marL="1428750" indent="-285750" algn="l" defTabSz="914400" rtl="0" eaLnBrk="1" latinLnBrk="0" hangingPunct="1">
        <a:lnSpc>
          <a:spcPct val="100000"/>
        </a:lnSpc>
        <a:spcBef>
          <a:spcPts val="600"/>
        </a:spcBef>
        <a:spcAft>
          <a:spcPts val="0"/>
        </a:spcAft>
        <a:buClr>
          <a:schemeClr val="accent1"/>
        </a:buClr>
        <a:buSzPct val="100000"/>
        <a:buFont typeface="Verdana" panose="020B0604030504040204" pitchFamily="34" charset="0"/>
        <a:buChar char="+"/>
        <a:defRPr kumimoji="0" sz="1200" b="0" i="0" u="none" kern="1200" baseline="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4" pos="288" userDrawn="1">
          <p15:clr>
            <a:srgbClr val="F26B43"/>
          </p15:clr>
        </p15:guide>
        <p15:guide id="5" pos="5472" userDrawn="1">
          <p15:clr>
            <a:srgbClr val="F26B43"/>
          </p15:clr>
        </p15:guide>
        <p15:guide id="6" orient="horz" pos="2376" userDrawn="1">
          <p15:clr>
            <a:srgbClr val="F26B43"/>
          </p15:clr>
        </p15:guide>
        <p15:guide id="7" orient="horz" pos="720" userDrawn="1">
          <p15:clr>
            <a:srgbClr val="F26B43"/>
          </p15:clr>
        </p15:guide>
        <p15:guide id="8" orient="horz" pos="4032" userDrawn="1">
          <p15:clr>
            <a:srgbClr val="F26B43"/>
          </p15:clr>
        </p15:guide>
        <p15:guide id="9" pos="2736" userDrawn="1">
          <p15:clr>
            <a:srgbClr val="F26B43"/>
          </p15:clr>
        </p15:guide>
        <p15:guide id="10" pos="3024" userDrawn="1">
          <p15:clr>
            <a:srgbClr val="F26B43"/>
          </p15:clr>
        </p15:guide>
        <p15:guide id="11" orient="horz" pos="3888" userDrawn="1">
          <p15:clr>
            <a:srgbClr val="F26B43"/>
          </p15:clr>
        </p15:guide>
        <p15:guide id="12" orient="horz" pos="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35.xml"/><Relationship Id="rId5" Type="http://schemas.openxmlformats.org/officeDocument/2006/relationships/chart" Target="../charts/char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3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2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28.xml"/><Relationship Id="rId4" Type="http://schemas.openxmlformats.org/officeDocument/2006/relationships/image" Target="../media/image13.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3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3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34.xml"/><Relationship Id="rId4" Type="http://schemas.openxmlformats.org/officeDocument/2006/relationships/hyperlink" Target="http://www.sascommunity.org/wiki/Tips:Simulate_generalized_gamma_distributed_data_for_PROC_LIFERE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EVENT PROJECTION</a:t>
            </a:r>
          </a:p>
        </p:txBody>
      </p:sp>
      <p:sp>
        <p:nvSpPr>
          <p:cNvPr id="7" name="Text Placeholder 6"/>
          <p:cNvSpPr>
            <a:spLocks noGrp="1"/>
          </p:cNvSpPr>
          <p:nvPr>
            <p:ph type="body" sz="quarter" idx="13"/>
          </p:nvPr>
        </p:nvSpPr>
        <p:spPr/>
        <p:txBody>
          <a:bodyPr/>
          <a:lstStyle/>
          <a:p>
            <a:r>
              <a:rPr lang="en-US" dirty="0"/>
              <a:t>Minzhao Liu, 2018</a:t>
            </a:r>
          </a:p>
        </p:txBody>
      </p:sp>
    </p:spTree>
    <p:custDataLst>
      <p:tags r:id="rId1"/>
    </p:custDataLst>
    <p:extLst>
      <p:ext uri="{BB962C8B-B14F-4D97-AF65-F5344CB8AC3E}">
        <p14:creationId xmlns:p14="http://schemas.microsoft.com/office/powerpoint/2010/main" val="244436700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10</a:t>
            </a:fld>
            <a:endParaRPr lang="en-US"/>
          </a:p>
        </p:txBody>
      </p:sp>
      <p:sp>
        <p:nvSpPr>
          <p:cNvPr id="6" name="Title 5"/>
          <p:cNvSpPr>
            <a:spLocks noGrp="1"/>
          </p:cNvSpPr>
          <p:nvPr>
            <p:ph type="title"/>
          </p:nvPr>
        </p:nvSpPr>
        <p:spPr/>
        <p:txBody>
          <a:bodyPr/>
          <a:lstStyle/>
          <a:p>
            <a:r>
              <a:rPr lang="en-US" dirty="0"/>
              <a:t>2. Prediction (Individual Sample Simulation)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5AF40B-34D9-45FA-BF38-79C37F4DAFAB}"/>
                  </a:ext>
                </a:extLst>
              </p:cNvPr>
              <p:cNvSpPr txBox="1"/>
              <p:nvPr/>
            </p:nvSpPr>
            <p:spPr bwMode="auto">
              <a:xfrm>
                <a:off x="457201" y="1015479"/>
                <a:ext cx="7759874" cy="5022066"/>
              </a:xfrm>
              <a:prstGeom prst="rect">
                <a:avLst/>
              </a:prstGeom>
              <a:noFill/>
              <a:ln w="9525">
                <a:noFill/>
                <a:prstDash val="solid"/>
              </a:ln>
              <a:extLst>
                <a:ext uri="{909E8E84-426E-40DD-AFC4-6F175D3DCCD1}">
                  <a14:hiddenFill>
                    <a:solidFill>
                      <a:srgbClr val="FFFFFF"/>
                    </a:solidFill>
                  </a14:hiddenFill>
                </a:ext>
                <a:ext uri="{91240B29-F687-4F45-9708-019B960494DF}">
                  <a14:hiddenLine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Truncated Sampling for Ongoing Subjects:</a:t>
                </a:r>
              </a:p>
              <a:p>
                <a:pPr marL="742950" lvl="1" indent="-285750">
                  <a:spcBef>
                    <a:spcPts val="600"/>
                  </a:spcBef>
                  <a:buClr>
                    <a:schemeClr val="accent1"/>
                  </a:buClr>
                  <a:buSzPct val="100000"/>
                  <a:buFont typeface="Verdana" panose="020B0604030504040204" pitchFamily="34" charset="0"/>
                  <a:buChar char="+"/>
                </a:pPr>
                <a14:m>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𝑋</m:t>
                        </m:r>
                      </m:e>
                      <m:sub>
                        <m:r>
                          <a:rPr lang="en-US" sz="2000" b="0" i="1" smtClean="0">
                            <a:solidFill>
                              <a:srgbClr val="000000"/>
                            </a:solidFill>
                            <a:latin typeface="Cambria Math" panose="02040503050406030204" pitchFamily="18" charset="0"/>
                          </a:rPr>
                          <m:t>1</m:t>
                        </m:r>
                      </m:sub>
                    </m:sSub>
                  </m:oMath>
                </a14:m>
                <a:r>
                  <a:rPr lang="en-US" sz="2000" dirty="0">
                    <a:solidFill>
                      <a:srgbClr val="000000"/>
                    </a:solidFill>
                  </a:rPr>
                  <a:t>: the generated survival time</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Generate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1</m:t>
                        </m:r>
                      </m:sub>
                    </m:sSub>
                  </m:oMath>
                </a14:m>
                <a:r>
                  <a:rPr lang="en-US" sz="2000" dirty="0">
                    <a:solidFill>
                      <a:srgbClr val="000000"/>
                    </a:solidFill>
                  </a:rPr>
                  <a:t> |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1</m:t>
                        </m:r>
                      </m:sub>
                    </m:sSub>
                  </m:oMath>
                </a14:m>
                <a:r>
                  <a:rPr lang="en-US" sz="2000" dirty="0">
                    <a:solidFill>
                      <a:srgbClr val="000000"/>
                    </a:solidFill>
                  </a:rPr>
                  <a:t> &gt; x: sample until generated survival time &gt; current observed time</a:t>
                </a:r>
              </a:p>
              <a:p>
                <a:pPr marL="742950" lvl="1" indent="-285750">
                  <a:spcBef>
                    <a:spcPts val="600"/>
                  </a:spcBef>
                  <a:buClr>
                    <a:schemeClr val="accent1"/>
                  </a:buClr>
                  <a:buSzPct val="100000"/>
                  <a:buFont typeface="Verdana" panose="020B0604030504040204" pitchFamily="34" charset="0"/>
                  <a:buChar char="+"/>
                </a:pPr>
                <a:endParaRPr lang="en-US" sz="2000" dirty="0">
                  <a:solidFill>
                    <a:srgbClr val="000000"/>
                  </a:solidFill>
                </a:endParaRPr>
              </a:p>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Do the similar to model Time to (Permanent Censor) independently and generate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b="0" i="1" smtClean="0">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 </m:t>
                    </m:r>
                  </m:oMath>
                </a14:m>
                <a:r>
                  <a:rPr lang="en-US" sz="2000" dirty="0">
                    <a:solidFill>
                      <a:srgbClr val="000000"/>
                    </a:solidFill>
                  </a:rPr>
                  <a:t>time to PC</a:t>
                </a:r>
              </a:p>
              <a:p>
                <a:pPr marL="285750" indent="-285750">
                  <a:spcBef>
                    <a:spcPts val="600"/>
                  </a:spcBef>
                  <a:buClr>
                    <a:schemeClr val="accent1"/>
                  </a:buClr>
                  <a:buSzPct val="100000"/>
                  <a:buFont typeface="Verdana" panose="020B0604030504040204" pitchFamily="34" charset="0"/>
                  <a:buChar char="+"/>
                </a:pPr>
                <a:endParaRPr lang="en-US" sz="2000" dirty="0">
                  <a:solidFill>
                    <a:srgbClr val="000000"/>
                  </a:solidFill>
                </a:endParaRPr>
              </a:p>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Simulation example:</a:t>
                </a:r>
              </a:p>
            </p:txBody>
          </p:sp>
        </mc:Choice>
        <mc:Fallback xmlns="">
          <p:sp>
            <p:nvSpPr>
              <p:cNvPr id="4" name="TextBox 3">
                <a:extLst>
                  <a:ext uri="{FF2B5EF4-FFF2-40B4-BE49-F238E27FC236}">
                    <a16:creationId xmlns:a16="http://schemas.microsoft.com/office/drawing/2014/main" id="{0F5AF40B-34D9-45FA-BF38-79C37F4DAFAB}"/>
                  </a:ext>
                </a:extLst>
              </p:cNvPr>
              <p:cNvSpPr txBox="1">
                <a:spLocks noRot="1" noChangeAspect="1" noMove="1" noResize="1" noEditPoints="1" noAdjustHandles="1" noChangeArrowheads="1" noChangeShapeType="1" noTextEdit="1"/>
              </p:cNvSpPr>
              <p:nvPr/>
            </p:nvSpPr>
            <p:spPr bwMode="auto">
              <a:xfrm>
                <a:off x="457201" y="1015479"/>
                <a:ext cx="7759874" cy="5022066"/>
              </a:xfrm>
              <a:prstGeom prst="rect">
                <a:avLst/>
              </a:prstGeom>
              <a:blipFill>
                <a:blip r:embed="rId4"/>
                <a:stretch>
                  <a:fillRect l="-2042" t="-1823" r="-707"/>
                </a:stretch>
              </a:blip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r>
                  <a:rPr lang="en-US">
                    <a:noFill/>
                  </a:rPr>
                  <a:t> </a:t>
                </a:r>
              </a:p>
            </p:txBody>
          </p:sp>
        </mc:Fallback>
      </mc:AlternateContent>
      <p:graphicFrame>
        <p:nvGraphicFramePr>
          <p:cNvPr id="7" name="Chart 6">
            <a:extLst>
              <a:ext uri="{FF2B5EF4-FFF2-40B4-BE49-F238E27FC236}">
                <a16:creationId xmlns:a16="http://schemas.microsoft.com/office/drawing/2014/main" id="{BDE669A3-C00D-4CE3-8496-B53103C459C0}"/>
              </a:ext>
            </a:extLst>
          </p:cNvPr>
          <p:cNvGraphicFramePr/>
          <p:nvPr>
            <p:extLst>
              <p:ext uri="{D42A27DB-BD31-4B8C-83A1-F6EECF244321}">
                <p14:modId xmlns:p14="http://schemas.microsoft.com/office/powerpoint/2010/main" val="3026987610"/>
              </p:ext>
            </p:extLst>
          </p:nvPr>
        </p:nvGraphicFramePr>
        <p:xfrm>
          <a:off x="2590406" y="2424241"/>
          <a:ext cx="5626669" cy="3432941"/>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8162806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11</a:t>
            </a:fld>
            <a:endParaRPr lang="en-US"/>
          </a:p>
        </p:txBody>
      </p:sp>
      <p:sp>
        <p:nvSpPr>
          <p:cNvPr id="6" name="Title 5"/>
          <p:cNvSpPr>
            <a:spLocks noGrp="1"/>
          </p:cNvSpPr>
          <p:nvPr>
            <p:ph type="title"/>
          </p:nvPr>
        </p:nvSpPr>
        <p:spPr/>
        <p:txBody>
          <a:bodyPr/>
          <a:lstStyle/>
          <a:p>
            <a:r>
              <a:rPr lang="en-US" dirty="0"/>
              <a:t>2. Prediction (Individual Sample Simulation)</a:t>
            </a:r>
          </a:p>
        </p:txBody>
      </p:sp>
      <p:sp>
        <p:nvSpPr>
          <p:cNvPr id="4" name="TextBox 3">
            <a:extLst>
              <a:ext uri="{FF2B5EF4-FFF2-40B4-BE49-F238E27FC236}">
                <a16:creationId xmlns:a16="http://schemas.microsoft.com/office/drawing/2014/main" id="{0F5AF40B-34D9-45FA-BF38-79C37F4DAFAB}"/>
              </a:ext>
            </a:extLst>
          </p:cNvPr>
          <p:cNvSpPr txBox="1"/>
          <p:nvPr/>
        </p:nvSpPr>
        <p:spPr bwMode="auto">
          <a:xfrm>
            <a:off x="457201" y="1254256"/>
            <a:ext cx="7759874" cy="502206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Stack simulated results</a:t>
            </a:r>
          </a:p>
          <a:p>
            <a:pPr marL="742950" lvl="1" indent="-285750">
              <a:spcBef>
                <a:spcPts val="600"/>
              </a:spcBef>
              <a:buClr>
                <a:schemeClr val="accent1"/>
              </a:buClr>
              <a:buSzPct val="100000"/>
              <a:buFont typeface="Verdana" panose="020B0604030504040204" pitchFamily="34" charset="0"/>
              <a:buChar char="+"/>
            </a:pPr>
            <a:endParaRPr lang="en-US" sz="2000" dirty="0">
              <a:solidFill>
                <a:srgbClr val="000000"/>
              </a:solidFill>
            </a:endParaRPr>
          </a:p>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Simulation#1 </a:t>
            </a:r>
          </a:p>
          <a:p>
            <a:pPr marL="285750" indent="-285750">
              <a:spcBef>
                <a:spcPts val="600"/>
              </a:spcBef>
              <a:buClr>
                <a:schemeClr val="accent1"/>
              </a:buClr>
              <a:buSzPct val="100000"/>
              <a:buFont typeface="Verdana" panose="020B0604030504040204" pitchFamily="34" charset="0"/>
              <a:buChar char="+"/>
            </a:pPr>
            <a:endParaRPr lang="en-US" sz="2000" dirty="0">
              <a:solidFill>
                <a:srgbClr val="000000"/>
              </a:solidFill>
            </a:endParaRPr>
          </a:p>
        </p:txBody>
      </p:sp>
      <p:graphicFrame>
        <p:nvGraphicFramePr>
          <p:cNvPr id="5" name="Table 4">
            <a:extLst>
              <a:ext uri="{FF2B5EF4-FFF2-40B4-BE49-F238E27FC236}">
                <a16:creationId xmlns:a16="http://schemas.microsoft.com/office/drawing/2014/main" id="{4BFAC9E1-98E5-4D5E-8A18-1782B65FB9FF}"/>
              </a:ext>
            </a:extLst>
          </p:cNvPr>
          <p:cNvGraphicFramePr>
            <a:graphicFrameLocks noGrp="1"/>
          </p:cNvGraphicFramePr>
          <p:nvPr>
            <p:extLst>
              <p:ext uri="{D42A27DB-BD31-4B8C-83A1-F6EECF244321}">
                <p14:modId xmlns:p14="http://schemas.microsoft.com/office/powerpoint/2010/main" val="2426795660"/>
              </p:ext>
            </p:extLst>
          </p:nvPr>
        </p:nvGraphicFramePr>
        <p:xfrm>
          <a:off x="740951" y="2617140"/>
          <a:ext cx="3920421" cy="2966720"/>
        </p:xfrm>
        <a:graphic>
          <a:graphicData uri="http://schemas.openxmlformats.org/drawingml/2006/table">
            <a:tbl>
              <a:tblPr firstRow="1" bandRow="1">
                <a:tableStyleId>{7DF18680-E054-41AD-8BC1-D1AEF772440D}</a:tableStyleId>
              </a:tblPr>
              <a:tblGrid>
                <a:gridCol w="854243">
                  <a:extLst>
                    <a:ext uri="{9D8B030D-6E8A-4147-A177-3AD203B41FA5}">
                      <a16:colId xmlns:a16="http://schemas.microsoft.com/office/drawing/2014/main" val="2189928064"/>
                    </a:ext>
                  </a:extLst>
                </a:gridCol>
                <a:gridCol w="1070811">
                  <a:extLst>
                    <a:ext uri="{9D8B030D-6E8A-4147-A177-3AD203B41FA5}">
                      <a16:colId xmlns:a16="http://schemas.microsoft.com/office/drawing/2014/main" val="2621682752"/>
                    </a:ext>
                  </a:extLst>
                </a:gridCol>
                <a:gridCol w="1995367">
                  <a:extLst>
                    <a:ext uri="{9D8B030D-6E8A-4147-A177-3AD203B41FA5}">
                      <a16:colId xmlns:a16="http://schemas.microsoft.com/office/drawing/2014/main" val="3080421944"/>
                    </a:ext>
                  </a:extLst>
                </a:gridCol>
              </a:tblGrid>
              <a:tr h="370840">
                <a:tc>
                  <a:txBody>
                    <a:bodyPr/>
                    <a:lstStyle/>
                    <a:p>
                      <a:r>
                        <a:rPr lang="en-US" dirty="0"/>
                        <a:t>#</a:t>
                      </a:r>
                    </a:p>
                  </a:txBody>
                  <a:tcPr/>
                </a:tc>
                <a:tc>
                  <a:txBody>
                    <a:bodyPr/>
                    <a:lstStyle/>
                    <a:p>
                      <a:r>
                        <a:rPr lang="en-US" dirty="0"/>
                        <a:t>E/C</a:t>
                      </a:r>
                    </a:p>
                  </a:txBody>
                  <a:tcPr/>
                </a:tc>
                <a:tc>
                  <a:txBody>
                    <a:bodyPr/>
                    <a:lstStyle/>
                    <a:p>
                      <a:r>
                        <a:rPr lang="en-US" dirty="0"/>
                        <a:t>Date</a:t>
                      </a:r>
                    </a:p>
                  </a:txBody>
                  <a:tcPr/>
                </a:tc>
                <a:extLst>
                  <a:ext uri="{0D108BD9-81ED-4DB2-BD59-A6C34878D82A}">
                    <a16:rowId xmlns:a16="http://schemas.microsoft.com/office/drawing/2014/main" val="250033979"/>
                  </a:ext>
                </a:extLst>
              </a:tr>
              <a:tr h="370840">
                <a:tc>
                  <a:txBody>
                    <a:bodyPr/>
                    <a:lstStyle/>
                    <a:p>
                      <a:r>
                        <a:rPr lang="en-US" dirty="0">
                          <a:highlight>
                            <a:srgbClr val="00FF00"/>
                          </a:highlight>
                        </a:rPr>
                        <a:t>1</a:t>
                      </a:r>
                    </a:p>
                  </a:txBody>
                  <a:tcPr/>
                </a:tc>
                <a:tc>
                  <a:txBody>
                    <a:bodyPr/>
                    <a:lstStyle/>
                    <a:p>
                      <a:r>
                        <a:rPr lang="en-US" dirty="0">
                          <a:highlight>
                            <a:srgbClr val="00FF00"/>
                          </a:highlight>
                        </a:rPr>
                        <a:t>E</a:t>
                      </a:r>
                    </a:p>
                  </a:txBody>
                  <a:tcPr/>
                </a:tc>
                <a:tc>
                  <a:txBody>
                    <a:bodyPr/>
                    <a:lstStyle/>
                    <a:p>
                      <a:r>
                        <a:rPr lang="en-US" dirty="0">
                          <a:highlight>
                            <a:srgbClr val="00FF00"/>
                          </a:highlight>
                        </a:rPr>
                        <a:t>2014/4/21</a:t>
                      </a:r>
                    </a:p>
                  </a:txBody>
                  <a:tcPr/>
                </a:tc>
                <a:extLst>
                  <a:ext uri="{0D108BD9-81ED-4DB2-BD59-A6C34878D82A}">
                    <a16:rowId xmlns:a16="http://schemas.microsoft.com/office/drawing/2014/main" val="2927798726"/>
                  </a:ext>
                </a:extLst>
              </a:tr>
              <a:tr h="370840">
                <a:tc>
                  <a:txBody>
                    <a:bodyPr/>
                    <a:lstStyle/>
                    <a:p>
                      <a:r>
                        <a:rPr lang="en-US" dirty="0">
                          <a:highlight>
                            <a:srgbClr val="00FF00"/>
                          </a:highlight>
                        </a:rPr>
                        <a:t>2</a:t>
                      </a:r>
                    </a:p>
                  </a:txBody>
                  <a:tcPr/>
                </a:tc>
                <a:tc>
                  <a:txBody>
                    <a:bodyPr/>
                    <a:lstStyle/>
                    <a:p>
                      <a:r>
                        <a:rPr lang="en-US" dirty="0">
                          <a:highlight>
                            <a:srgbClr val="00FF00"/>
                          </a:highlight>
                        </a:rPr>
                        <a:t>E</a:t>
                      </a:r>
                    </a:p>
                  </a:txBody>
                  <a:tcPr/>
                </a:tc>
                <a:tc>
                  <a:txBody>
                    <a:bodyPr/>
                    <a:lstStyle/>
                    <a:p>
                      <a:r>
                        <a:rPr lang="en-US" dirty="0">
                          <a:highlight>
                            <a:srgbClr val="00FF00"/>
                          </a:highlight>
                        </a:rPr>
                        <a:t>2014/6/11</a:t>
                      </a:r>
                    </a:p>
                  </a:txBody>
                  <a:tcPr/>
                </a:tc>
                <a:extLst>
                  <a:ext uri="{0D108BD9-81ED-4DB2-BD59-A6C34878D82A}">
                    <a16:rowId xmlns:a16="http://schemas.microsoft.com/office/drawing/2014/main" val="1836969232"/>
                  </a:ext>
                </a:extLst>
              </a:tr>
              <a:tr h="370840">
                <a:tc>
                  <a:txBody>
                    <a:bodyPr/>
                    <a:lstStyle/>
                    <a:p>
                      <a:endParaRPr lang="en-US" dirty="0">
                        <a:highlight>
                          <a:srgbClr val="00FF00"/>
                        </a:highlight>
                      </a:endParaRPr>
                    </a:p>
                  </a:txBody>
                  <a:tcPr/>
                </a:tc>
                <a:tc>
                  <a:txBody>
                    <a:bodyPr/>
                    <a:lstStyle/>
                    <a:p>
                      <a:r>
                        <a:rPr lang="en-US" dirty="0">
                          <a:highlight>
                            <a:srgbClr val="00FF00"/>
                          </a:highlight>
                        </a:rPr>
                        <a:t>C</a:t>
                      </a:r>
                    </a:p>
                  </a:txBody>
                  <a:tcPr/>
                </a:tc>
                <a:tc>
                  <a:txBody>
                    <a:bodyPr/>
                    <a:lstStyle/>
                    <a:p>
                      <a:r>
                        <a:rPr lang="en-US" dirty="0">
                          <a:highlight>
                            <a:srgbClr val="00FF00"/>
                          </a:highlight>
                        </a:rPr>
                        <a:t>2014/6/15</a:t>
                      </a:r>
                    </a:p>
                  </a:txBody>
                  <a:tcPr/>
                </a:tc>
                <a:extLst>
                  <a:ext uri="{0D108BD9-81ED-4DB2-BD59-A6C34878D82A}">
                    <a16:rowId xmlns:a16="http://schemas.microsoft.com/office/drawing/2014/main" val="1773395473"/>
                  </a:ext>
                </a:extLst>
              </a:tr>
              <a:tr h="370840">
                <a:tc>
                  <a:txBody>
                    <a:bodyPr/>
                    <a:lstStyle/>
                    <a:p>
                      <a:r>
                        <a:rPr lang="en-US" dirty="0">
                          <a:highlight>
                            <a:srgbClr val="00FF00"/>
                          </a:highlight>
                        </a:rPr>
                        <a:t>3</a:t>
                      </a:r>
                    </a:p>
                  </a:txBody>
                  <a:tcPr/>
                </a:tc>
                <a:tc>
                  <a:txBody>
                    <a:bodyPr/>
                    <a:lstStyle/>
                    <a:p>
                      <a:endParaRPr lang="en-US" dirty="0">
                        <a:highlight>
                          <a:srgbClr val="00FF00"/>
                        </a:highlight>
                      </a:endParaRPr>
                    </a:p>
                  </a:txBody>
                  <a:tcPr/>
                </a:tc>
                <a:tc>
                  <a:txBody>
                    <a:bodyPr/>
                    <a:lstStyle/>
                    <a:p>
                      <a:r>
                        <a:rPr lang="en-US" dirty="0">
                          <a:highlight>
                            <a:srgbClr val="00FF00"/>
                          </a:highlight>
                        </a:rPr>
                        <a:t>2014/6/27</a:t>
                      </a:r>
                    </a:p>
                  </a:txBody>
                  <a:tcPr/>
                </a:tc>
                <a:extLst>
                  <a:ext uri="{0D108BD9-81ED-4DB2-BD59-A6C34878D82A}">
                    <a16:rowId xmlns:a16="http://schemas.microsoft.com/office/drawing/2014/main" val="2750137777"/>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07122186"/>
                  </a:ext>
                </a:extLst>
              </a:tr>
              <a:tr h="370840">
                <a:tc>
                  <a:txBody>
                    <a:bodyPr/>
                    <a:lstStyle/>
                    <a:p>
                      <a:r>
                        <a:rPr lang="en-US" dirty="0">
                          <a:solidFill>
                            <a:srgbClr val="0070C0"/>
                          </a:solidFill>
                          <a:highlight>
                            <a:srgbClr val="A6AFDA"/>
                          </a:highlight>
                        </a:rPr>
                        <a:t>340</a:t>
                      </a:r>
                    </a:p>
                  </a:txBody>
                  <a:tcPr/>
                </a:tc>
                <a:tc>
                  <a:txBody>
                    <a:bodyPr/>
                    <a:lstStyle/>
                    <a:p>
                      <a:endParaRPr lang="en-US" dirty="0">
                        <a:solidFill>
                          <a:srgbClr val="0070C0"/>
                        </a:solidFill>
                      </a:endParaRPr>
                    </a:p>
                  </a:txBody>
                  <a:tcPr/>
                </a:tc>
                <a:tc>
                  <a:txBody>
                    <a:bodyPr/>
                    <a:lstStyle/>
                    <a:p>
                      <a:r>
                        <a:rPr lang="en-US" dirty="0">
                          <a:solidFill>
                            <a:srgbClr val="0070C0"/>
                          </a:solidFill>
                          <a:highlight>
                            <a:srgbClr val="A6AFDA"/>
                          </a:highlight>
                        </a:rPr>
                        <a:t>2018/1/1</a:t>
                      </a:r>
                    </a:p>
                  </a:txBody>
                  <a:tcPr/>
                </a:tc>
                <a:extLst>
                  <a:ext uri="{0D108BD9-81ED-4DB2-BD59-A6C34878D82A}">
                    <a16:rowId xmlns:a16="http://schemas.microsoft.com/office/drawing/2014/main" val="31662397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224500206"/>
                  </a:ext>
                </a:extLst>
              </a:tr>
            </a:tbl>
          </a:graphicData>
        </a:graphic>
      </p:graphicFrame>
      <p:grpSp>
        <p:nvGrpSpPr>
          <p:cNvPr id="7" name="Group 6">
            <a:extLst>
              <a:ext uri="{FF2B5EF4-FFF2-40B4-BE49-F238E27FC236}">
                <a16:creationId xmlns:a16="http://schemas.microsoft.com/office/drawing/2014/main" id="{00CBB66D-633B-474D-ADD9-3DF027C80DBF}"/>
              </a:ext>
            </a:extLst>
          </p:cNvPr>
          <p:cNvGrpSpPr>
            <a:grpSpLocks noChangeAspect="1"/>
          </p:cNvGrpSpPr>
          <p:nvPr/>
        </p:nvGrpSpPr>
        <p:grpSpPr>
          <a:xfrm>
            <a:off x="1599474" y="2971451"/>
            <a:ext cx="364271" cy="364269"/>
            <a:chOff x="1872141" y="3200399"/>
            <a:chExt cx="1154895" cy="1154889"/>
          </a:xfrm>
        </p:grpSpPr>
        <p:grpSp>
          <p:nvGrpSpPr>
            <p:cNvPr id="8" name="Group 7">
              <a:extLst>
                <a:ext uri="{FF2B5EF4-FFF2-40B4-BE49-F238E27FC236}">
                  <a16:creationId xmlns:a16="http://schemas.microsoft.com/office/drawing/2014/main" id="{3ECA1A73-5A9A-4127-99E7-CDB0227E8661}"/>
                </a:ext>
              </a:extLst>
            </p:cNvPr>
            <p:cNvGrpSpPr/>
            <p:nvPr/>
          </p:nvGrpSpPr>
          <p:grpSpPr>
            <a:xfrm>
              <a:off x="1872141" y="3200399"/>
              <a:ext cx="1154895" cy="1154889"/>
              <a:chOff x="464354" y="1371599"/>
              <a:chExt cx="1154895" cy="1154889"/>
            </a:xfrm>
          </p:grpSpPr>
          <p:sp>
            <p:nvSpPr>
              <p:cNvPr id="10" name="Oval 9">
                <a:extLst>
                  <a:ext uri="{FF2B5EF4-FFF2-40B4-BE49-F238E27FC236}">
                    <a16:creationId xmlns:a16="http://schemas.microsoft.com/office/drawing/2014/main" id="{9ED63ECF-0AB0-4891-AD61-724535EEB234}"/>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11" name="Donut 43">
                <a:extLst>
                  <a:ext uri="{FF2B5EF4-FFF2-40B4-BE49-F238E27FC236}">
                    <a16:creationId xmlns:a16="http://schemas.microsoft.com/office/drawing/2014/main" id="{4309AF37-7F00-40F2-BABF-B73F185C17F4}"/>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9" name="Freeform 7">
              <a:extLst>
                <a:ext uri="{FF2B5EF4-FFF2-40B4-BE49-F238E27FC236}">
                  <a16:creationId xmlns:a16="http://schemas.microsoft.com/office/drawing/2014/main" id="{FF4B0DC0-83DD-424D-B5E4-72FF2D035CF7}"/>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12" name="Group 11">
            <a:extLst>
              <a:ext uri="{FF2B5EF4-FFF2-40B4-BE49-F238E27FC236}">
                <a16:creationId xmlns:a16="http://schemas.microsoft.com/office/drawing/2014/main" id="{F5CF3F30-4E09-4515-A4C2-99DFFBB5E040}"/>
              </a:ext>
            </a:extLst>
          </p:cNvPr>
          <p:cNvGrpSpPr>
            <a:grpSpLocks noChangeAspect="1"/>
          </p:cNvGrpSpPr>
          <p:nvPr/>
        </p:nvGrpSpPr>
        <p:grpSpPr>
          <a:xfrm>
            <a:off x="1595792" y="3362092"/>
            <a:ext cx="367953" cy="367951"/>
            <a:chOff x="1872141" y="3200399"/>
            <a:chExt cx="1154895" cy="1154889"/>
          </a:xfrm>
        </p:grpSpPr>
        <p:grpSp>
          <p:nvGrpSpPr>
            <p:cNvPr id="13" name="Group 12">
              <a:extLst>
                <a:ext uri="{FF2B5EF4-FFF2-40B4-BE49-F238E27FC236}">
                  <a16:creationId xmlns:a16="http://schemas.microsoft.com/office/drawing/2014/main" id="{9333170F-0ED0-479E-AF47-1288B735D33A}"/>
                </a:ext>
              </a:extLst>
            </p:cNvPr>
            <p:cNvGrpSpPr/>
            <p:nvPr/>
          </p:nvGrpSpPr>
          <p:grpSpPr>
            <a:xfrm>
              <a:off x="1872141" y="3200399"/>
              <a:ext cx="1154895" cy="1154889"/>
              <a:chOff x="464354" y="1371599"/>
              <a:chExt cx="1154895" cy="1154889"/>
            </a:xfrm>
          </p:grpSpPr>
          <p:sp>
            <p:nvSpPr>
              <p:cNvPr id="15" name="Oval 14">
                <a:extLst>
                  <a:ext uri="{FF2B5EF4-FFF2-40B4-BE49-F238E27FC236}">
                    <a16:creationId xmlns:a16="http://schemas.microsoft.com/office/drawing/2014/main" id="{902A4779-CD5D-42B6-A549-E97A217F5BDD}"/>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16" name="Donut 43">
                <a:extLst>
                  <a:ext uri="{FF2B5EF4-FFF2-40B4-BE49-F238E27FC236}">
                    <a16:creationId xmlns:a16="http://schemas.microsoft.com/office/drawing/2014/main" id="{A426BCE6-92C8-423F-A12B-D1F2BB79D960}"/>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14" name="Freeform 7">
              <a:extLst>
                <a:ext uri="{FF2B5EF4-FFF2-40B4-BE49-F238E27FC236}">
                  <a16:creationId xmlns:a16="http://schemas.microsoft.com/office/drawing/2014/main" id="{ECDBB99B-B62F-420C-BD85-A8B9553FC358}"/>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17" name="Group 16">
            <a:extLst>
              <a:ext uri="{FF2B5EF4-FFF2-40B4-BE49-F238E27FC236}">
                <a16:creationId xmlns:a16="http://schemas.microsoft.com/office/drawing/2014/main" id="{5B8A2D38-8B9D-4E18-A8A3-80604FCA2738}"/>
              </a:ext>
            </a:extLst>
          </p:cNvPr>
          <p:cNvGrpSpPr>
            <a:grpSpLocks noChangeAspect="1"/>
          </p:cNvGrpSpPr>
          <p:nvPr/>
        </p:nvGrpSpPr>
        <p:grpSpPr>
          <a:xfrm>
            <a:off x="1597230" y="3712263"/>
            <a:ext cx="368412" cy="368409"/>
            <a:chOff x="3287082" y="3200399"/>
            <a:chExt cx="1154895" cy="1154889"/>
          </a:xfrm>
        </p:grpSpPr>
        <p:grpSp>
          <p:nvGrpSpPr>
            <p:cNvPr id="18" name="Group 17">
              <a:extLst>
                <a:ext uri="{FF2B5EF4-FFF2-40B4-BE49-F238E27FC236}">
                  <a16:creationId xmlns:a16="http://schemas.microsoft.com/office/drawing/2014/main" id="{C6A7E40D-C47D-4BE5-83CC-B03E3D0D6A58}"/>
                </a:ext>
              </a:extLst>
            </p:cNvPr>
            <p:cNvGrpSpPr/>
            <p:nvPr/>
          </p:nvGrpSpPr>
          <p:grpSpPr>
            <a:xfrm>
              <a:off x="3287082" y="3200399"/>
              <a:ext cx="1154895" cy="1154889"/>
              <a:chOff x="464354" y="1371599"/>
              <a:chExt cx="1154895" cy="1154889"/>
            </a:xfrm>
          </p:grpSpPr>
          <p:sp>
            <p:nvSpPr>
              <p:cNvPr id="20" name="Oval 19">
                <a:extLst>
                  <a:ext uri="{FF2B5EF4-FFF2-40B4-BE49-F238E27FC236}">
                    <a16:creationId xmlns:a16="http://schemas.microsoft.com/office/drawing/2014/main" id="{800718EE-1196-47D8-A9E3-F83E7F4C9C41}"/>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21" name="Donut 41">
                <a:extLst>
                  <a:ext uri="{FF2B5EF4-FFF2-40B4-BE49-F238E27FC236}">
                    <a16:creationId xmlns:a16="http://schemas.microsoft.com/office/drawing/2014/main" id="{4FEBEB14-2B19-442B-A0BD-973DCB2357B7}"/>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19" name="Freeform 5">
              <a:extLst>
                <a:ext uri="{FF2B5EF4-FFF2-40B4-BE49-F238E27FC236}">
                  <a16:creationId xmlns:a16="http://schemas.microsoft.com/office/drawing/2014/main" id="{5B38178C-5C00-41B3-83DC-770DD0348ED3}"/>
                </a:ext>
              </a:extLst>
            </p:cNvPr>
            <p:cNvSpPr>
              <a:spLocks/>
            </p:cNvSpPr>
            <p:nvPr/>
          </p:nvSpPr>
          <p:spPr bwMode="auto">
            <a:xfrm>
              <a:off x="3658553" y="3571876"/>
              <a:ext cx="411950" cy="411948"/>
            </a:xfrm>
            <a:custGeom>
              <a:avLst/>
              <a:gdLst>
                <a:gd name="T0" fmla="*/ 0 w 172"/>
                <a:gd name="T1" fmla="*/ 32 h 172"/>
                <a:gd name="T2" fmla="*/ 32 w 172"/>
                <a:gd name="T3" fmla="*/ 0 h 172"/>
                <a:gd name="T4" fmla="*/ 86 w 172"/>
                <a:gd name="T5" fmla="*/ 54 h 172"/>
                <a:gd name="T6" fmla="*/ 140 w 172"/>
                <a:gd name="T7" fmla="*/ 0 h 172"/>
                <a:gd name="T8" fmla="*/ 172 w 172"/>
                <a:gd name="T9" fmla="*/ 32 h 172"/>
                <a:gd name="T10" fmla="*/ 118 w 172"/>
                <a:gd name="T11" fmla="*/ 86 h 172"/>
                <a:gd name="T12" fmla="*/ 172 w 172"/>
                <a:gd name="T13" fmla="*/ 140 h 172"/>
                <a:gd name="T14" fmla="*/ 140 w 172"/>
                <a:gd name="T15" fmla="*/ 172 h 172"/>
                <a:gd name="T16" fmla="*/ 86 w 172"/>
                <a:gd name="T17" fmla="*/ 118 h 172"/>
                <a:gd name="T18" fmla="*/ 32 w 172"/>
                <a:gd name="T19" fmla="*/ 172 h 172"/>
                <a:gd name="T20" fmla="*/ 0 w 172"/>
                <a:gd name="T21" fmla="*/ 140 h 172"/>
                <a:gd name="T22" fmla="*/ 54 w 172"/>
                <a:gd name="T23" fmla="*/ 86 h 172"/>
                <a:gd name="T24" fmla="*/ 0 w 172"/>
                <a:gd name="T25" fmla="*/ 3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72">
                  <a:moveTo>
                    <a:pt x="0" y="32"/>
                  </a:moveTo>
                  <a:lnTo>
                    <a:pt x="32" y="0"/>
                  </a:lnTo>
                  <a:lnTo>
                    <a:pt x="86" y="54"/>
                  </a:lnTo>
                  <a:lnTo>
                    <a:pt x="140" y="0"/>
                  </a:lnTo>
                  <a:lnTo>
                    <a:pt x="172" y="32"/>
                  </a:lnTo>
                  <a:lnTo>
                    <a:pt x="118" y="86"/>
                  </a:lnTo>
                  <a:lnTo>
                    <a:pt x="172" y="140"/>
                  </a:lnTo>
                  <a:lnTo>
                    <a:pt x="140" y="172"/>
                  </a:lnTo>
                  <a:lnTo>
                    <a:pt x="86" y="118"/>
                  </a:lnTo>
                  <a:lnTo>
                    <a:pt x="32" y="172"/>
                  </a:lnTo>
                  <a:lnTo>
                    <a:pt x="0" y="140"/>
                  </a:lnTo>
                  <a:lnTo>
                    <a:pt x="54" y="86"/>
                  </a:lnTo>
                  <a:lnTo>
                    <a:pt x="0" y="32"/>
                  </a:lnTo>
                  <a:close/>
                </a:path>
              </a:pathLst>
            </a:cu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22" name="Group 21">
            <a:extLst>
              <a:ext uri="{FF2B5EF4-FFF2-40B4-BE49-F238E27FC236}">
                <a16:creationId xmlns:a16="http://schemas.microsoft.com/office/drawing/2014/main" id="{D0AF312A-944A-44A4-867C-A6B8EBC908B3}"/>
              </a:ext>
            </a:extLst>
          </p:cNvPr>
          <p:cNvGrpSpPr>
            <a:grpSpLocks noChangeAspect="1"/>
          </p:cNvGrpSpPr>
          <p:nvPr/>
        </p:nvGrpSpPr>
        <p:grpSpPr>
          <a:xfrm>
            <a:off x="1592383" y="4113685"/>
            <a:ext cx="367953" cy="367951"/>
            <a:chOff x="1872141" y="3200399"/>
            <a:chExt cx="1154895" cy="1154889"/>
          </a:xfrm>
        </p:grpSpPr>
        <p:grpSp>
          <p:nvGrpSpPr>
            <p:cNvPr id="23" name="Group 22">
              <a:extLst>
                <a:ext uri="{FF2B5EF4-FFF2-40B4-BE49-F238E27FC236}">
                  <a16:creationId xmlns:a16="http://schemas.microsoft.com/office/drawing/2014/main" id="{18A22C0A-5CB8-41DE-A41B-AC8E0C13D0B1}"/>
                </a:ext>
              </a:extLst>
            </p:cNvPr>
            <p:cNvGrpSpPr/>
            <p:nvPr/>
          </p:nvGrpSpPr>
          <p:grpSpPr>
            <a:xfrm>
              <a:off x="1872141" y="3200399"/>
              <a:ext cx="1154895" cy="1154889"/>
              <a:chOff x="464354" y="1371599"/>
              <a:chExt cx="1154895" cy="1154889"/>
            </a:xfrm>
          </p:grpSpPr>
          <p:sp>
            <p:nvSpPr>
              <p:cNvPr id="25" name="Oval 24">
                <a:extLst>
                  <a:ext uri="{FF2B5EF4-FFF2-40B4-BE49-F238E27FC236}">
                    <a16:creationId xmlns:a16="http://schemas.microsoft.com/office/drawing/2014/main" id="{EE142524-6B06-4466-8EF6-3357904F3F67}"/>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26" name="Donut 43">
                <a:extLst>
                  <a:ext uri="{FF2B5EF4-FFF2-40B4-BE49-F238E27FC236}">
                    <a16:creationId xmlns:a16="http://schemas.microsoft.com/office/drawing/2014/main" id="{9E426785-196F-4F3E-AC00-842023E92387}"/>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24" name="Freeform 7">
              <a:extLst>
                <a:ext uri="{FF2B5EF4-FFF2-40B4-BE49-F238E27FC236}">
                  <a16:creationId xmlns:a16="http://schemas.microsoft.com/office/drawing/2014/main" id="{568330C3-041A-49EA-90D6-3822D969B0C9}"/>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5EE27CBE-8F79-428F-A393-E4EF1E8C7353}"/>
              </a:ext>
            </a:extLst>
          </p:cNvPr>
          <p:cNvGrpSpPr>
            <a:grpSpLocks noChangeAspect="1"/>
          </p:cNvGrpSpPr>
          <p:nvPr/>
        </p:nvGrpSpPr>
        <p:grpSpPr>
          <a:xfrm>
            <a:off x="1599474" y="4855905"/>
            <a:ext cx="367953" cy="367951"/>
            <a:chOff x="1872141" y="3200399"/>
            <a:chExt cx="1154895" cy="1154889"/>
          </a:xfrm>
        </p:grpSpPr>
        <p:grpSp>
          <p:nvGrpSpPr>
            <p:cNvPr id="28" name="Group 27">
              <a:extLst>
                <a:ext uri="{FF2B5EF4-FFF2-40B4-BE49-F238E27FC236}">
                  <a16:creationId xmlns:a16="http://schemas.microsoft.com/office/drawing/2014/main" id="{94AED8AA-42D4-4120-AFEF-C5ED9A622519}"/>
                </a:ext>
              </a:extLst>
            </p:cNvPr>
            <p:cNvGrpSpPr/>
            <p:nvPr/>
          </p:nvGrpSpPr>
          <p:grpSpPr>
            <a:xfrm>
              <a:off x="1872141" y="3200399"/>
              <a:ext cx="1154895" cy="1154889"/>
              <a:chOff x="464354" y="1371599"/>
              <a:chExt cx="1154895" cy="1154889"/>
            </a:xfrm>
          </p:grpSpPr>
          <p:sp>
            <p:nvSpPr>
              <p:cNvPr id="30" name="Oval 29">
                <a:extLst>
                  <a:ext uri="{FF2B5EF4-FFF2-40B4-BE49-F238E27FC236}">
                    <a16:creationId xmlns:a16="http://schemas.microsoft.com/office/drawing/2014/main" id="{D3626781-23BB-456A-8838-E4570C3A1C99}"/>
                  </a:ext>
                </a:extLst>
              </p:cNvPr>
              <p:cNvSpPr/>
              <p:nvPr/>
            </p:nvSpPr>
            <p:spPr>
              <a:xfrm>
                <a:off x="540985" y="1448230"/>
                <a:ext cx="1001641" cy="100163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lnSpc>
                    <a:spcPct val="80000"/>
                  </a:lnSpc>
                </a:pPr>
                <a:endParaRPr lang="en-US" sz="1050" b="1" dirty="0"/>
              </a:p>
            </p:txBody>
          </p:sp>
          <p:sp>
            <p:nvSpPr>
              <p:cNvPr id="31" name="Donut 43">
                <a:extLst>
                  <a:ext uri="{FF2B5EF4-FFF2-40B4-BE49-F238E27FC236}">
                    <a16:creationId xmlns:a16="http://schemas.microsoft.com/office/drawing/2014/main" id="{74BEB26D-0C25-4A46-B5C4-5EAE7E1961E9}"/>
                  </a:ext>
                </a:extLst>
              </p:cNvPr>
              <p:cNvSpPr/>
              <p:nvPr/>
            </p:nvSpPr>
            <p:spPr>
              <a:xfrm>
                <a:off x="464354" y="1371599"/>
                <a:ext cx="1154895" cy="1154889"/>
              </a:xfrm>
              <a:prstGeom prst="donut">
                <a:avLst>
                  <a:gd name="adj" fmla="val 12955"/>
                </a:avLst>
              </a:prstGeom>
              <a:solidFill>
                <a:schemeClr val="bg2">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lnSpc>
                    <a:spcPct val="80000"/>
                  </a:lnSpc>
                </a:pPr>
                <a:endParaRPr lang="en-US" sz="1050" dirty="0"/>
              </a:p>
            </p:txBody>
          </p:sp>
        </p:grpSp>
        <p:sp>
          <p:nvSpPr>
            <p:cNvPr id="29" name="Freeform 7">
              <a:extLst>
                <a:ext uri="{FF2B5EF4-FFF2-40B4-BE49-F238E27FC236}">
                  <a16:creationId xmlns:a16="http://schemas.microsoft.com/office/drawing/2014/main" id="{02B8CB7F-ADAE-4571-829D-C67909108D20}"/>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ustDataLst>
      <p:tags r:id="rId1"/>
    </p:custDataLst>
    <p:extLst>
      <p:ext uri="{BB962C8B-B14F-4D97-AF65-F5344CB8AC3E}">
        <p14:creationId xmlns:p14="http://schemas.microsoft.com/office/powerpoint/2010/main" val="19655144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12</a:t>
            </a:fld>
            <a:endParaRPr lang="en-US"/>
          </a:p>
        </p:txBody>
      </p:sp>
      <p:sp>
        <p:nvSpPr>
          <p:cNvPr id="6" name="Title 5"/>
          <p:cNvSpPr>
            <a:spLocks noGrp="1"/>
          </p:cNvSpPr>
          <p:nvPr>
            <p:ph type="title"/>
          </p:nvPr>
        </p:nvSpPr>
        <p:spPr/>
        <p:txBody>
          <a:bodyPr/>
          <a:lstStyle/>
          <a:p>
            <a:r>
              <a:rPr lang="en-US" dirty="0"/>
              <a:t>2. Prediction (Individual Sample Simulation)</a:t>
            </a:r>
          </a:p>
        </p:txBody>
      </p:sp>
      <p:sp>
        <p:nvSpPr>
          <p:cNvPr id="4" name="TextBox 3">
            <a:extLst>
              <a:ext uri="{FF2B5EF4-FFF2-40B4-BE49-F238E27FC236}">
                <a16:creationId xmlns:a16="http://schemas.microsoft.com/office/drawing/2014/main" id="{0F5AF40B-34D9-45FA-BF38-79C37F4DAFAB}"/>
              </a:ext>
            </a:extLst>
          </p:cNvPr>
          <p:cNvSpPr txBox="1"/>
          <p:nvPr/>
        </p:nvSpPr>
        <p:spPr bwMode="auto">
          <a:xfrm>
            <a:off x="457201" y="1254256"/>
            <a:ext cx="7759874" cy="502206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Repeat Simulation 10,000 times</a:t>
            </a:r>
          </a:p>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Histogram of the Projection Date from 10,000 Simulations</a:t>
            </a:r>
          </a:p>
          <a:p>
            <a:pPr>
              <a:spcBef>
                <a:spcPts val="600"/>
              </a:spcBef>
              <a:buClr>
                <a:schemeClr val="accent1"/>
              </a:buClr>
              <a:buSzPct val="100000"/>
            </a:pPr>
            <a:endParaRPr lang="en-US" sz="2000" dirty="0">
              <a:solidFill>
                <a:srgbClr val="000000"/>
              </a:solidFill>
            </a:endParaRPr>
          </a:p>
          <a:p>
            <a:pPr>
              <a:spcBef>
                <a:spcPts val="600"/>
              </a:spcBef>
              <a:buClr>
                <a:schemeClr val="accent1"/>
              </a:buClr>
              <a:buSzPct val="100000"/>
            </a:pPr>
            <a:endParaRPr lang="en-US" sz="2000" dirty="0" err="1">
              <a:solidFill>
                <a:srgbClr val="000000"/>
              </a:solidFill>
            </a:endParaRPr>
          </a:p>
        </p:txBody>
      </p:sp>
      <p:pic>
        <p:nvPicPr>
          <p:cNvPr id="5" name="Picture 4">
            <a:extLst>
              <a:ext uri="{FF2B5EF4-FFF2-40B4-BE49-F238E27FC236}">
                <a16:creationId xmlns:a16="http://schemas.microsoft.com/office/drawing/2014/main" id="{8F604690-9DE1-4F6D-BE7E-61FFA4CECC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6731" y="1943090"/>
            <a:ext cx="6400813" cy="4572009"/>
          </a:xfrm>
          <a:prstGeom prst="rect">
            <a:avLst/>
          </a:prstGeom>
        </p:spPr>
      </p:pic>
    </p:spTree>
    <p:custDataLst>
      <p:tags r:id="rId1"/>
    </p:custDataLst>
    <p:extLst>
      <p:ext uri="{BB962C8B-B14F-4D97-AF65-F5344CB8AC3E}">
        <p14:creationId xmlns:p14="http://schemas.microsoft.com/office/powerpoint/2010/main" val="399097904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13</a:t>
            </a:fld>
            <a:endParaRPr lang="en-US"/>
          </a:p>
        </p:txBody>
      </p:sp>
      <p:sp>
        <p:nvSpPr>
          <p:cNvPr id="6" name="Title 5"/>
          <p:cNvSpPr>
            <a:spLocks noGrp="1"/>
          </p:cNvSpPr>
          <p:nvPr>
            <p:ph type="title"/>
          </p:nvPr>
        </p:nvSpPr>
        <p:spPr>
          <a:xfrm>
            <a:off x="457201" y="226307"/>
            <a:ext cx="8229599" cy="789172"/>
          </a:xfrm>
        </p:spPr>
        <p:txBody>
          <a:bodyPr/>
          <a:lstStyle/>
          <a:p>
            <a:r>
              <a:rPr lang="en-US" dirty="0"/>
              <a:t>Restrictions and Limitation</a:t>
            </a:r>
          </a:p>
        </p:txBody>
      </p:sp>
      <p:sp>
        <p:nvSpPr>
          <p:cNvPr id="4" name="TextBox 3">
            <a:extLst>
              <a:ext uri="{FF2B5EF4-FFF2-40B4-BE49-F238E27FC236}">
                <a16:creationId xmlns:a16="http://schemas.microsoft.com/office/drawing/2014/main" id="{0F5AF40B-34D9-45FA-BF38-79C37F4DAFAB}"/>
              </a:ext>
            </a:extLst>
          </p:cNvPr>
          <p:cNvSpPr txBox="1"/>
          <p:nvPr/>
        </p:nvSpPr>
        <p:spPr bwMode="auto">
          <a:xfrm>
            <a:off x="457201" y="1254256"/>
            <a:ext cx="7759874" cy="502206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marL="342900" indent="-342900">
              <a:spcBef>
                <a:spcPts val="600"/>
              </a:spcBef>
              <a:buClr>
                <a:schemeClr val="accent1"/>
              </a:buClr>
              <a:buSzPct val="100000"/>
              <a:buFont typeface="Arial" panose="020B0604020202020204" pitchFamily="34" charset="0"/>
              <a:buChar char="•"/>
            </a:pPr>
            <a:r>
              <a:rPr lang="en-US" sz="2800" dirty="0">
                <a:solidFill>
                  <a:srgbClr val="000000"/>
                </a:solidFill>
              </a:rPr>
              <a:t>Inaccurate Censor model at early stage</a:t>
            </a:r>
          </a:p>
          <a:p>
            <a:pPr marL="342900" indent="-342900">
              <a:spcBef>
                <a:spcPts val="600"/>
              </a:spcBef>
              <a:buClr>
                <a:schemeClr val="accent1"/>
              </a:buClr>
              <a:buSzPct val="100000"/>
              <a:buFont typeface="Arial" panose="020B0604020202020204" pitchFamily="34" charset="0"/>
              <a:buChar char="•"/>
            </a:pPr>
            <a:endParaRPr lang="en-US" sz="2800" dirty="0">
              <a:solidFill>
                <a:srgbClr val="000000"/>
              </a:solidFill>
            </a:endParaRPr>
          </a:p>
          <a:p>
            <a:pPr marL="342900" indent="-342900">
              <a:spcBef>
                <a:spcPts val="600"/>
              </a:spcBef>
              <a:buClr>
                <a:schemeClr val="accent1"/>
              </a:buClr>
              <a:buSzPct val="100000"/>
              <a:buFont typeface="Arial" panose="020B0604020202020204" pitchFamily="34" charset="0"/>
              <a:buChar char="•"/>
            </a:pPr>
            <a:r>
              <a:rPr lang="en-US" sz="2800" dirty="0">
                <a:solidFill>
                  <a:srgbClr val="000000"/>
                </a:solidFill>
              </a:rPr>
              <a:t>Date delay </a:t>
            </a:r>
          </a:p>
          <a:p>
            <a:pPr marL="342900" indent="-342900">
              <a:spcBef>
                <a:spcPts val="600"/>
              </a:spcBef>
              <a:buClr>
                <a:schemeClr val="accent1"/>
              </a:buClr>
              <a:buSzPct val="100000"/>
              <a:buFont typeface="Arial" panose="020B0604020202020204" pitchFamily="34" charset="0"/>
              <a:buChar char="•"/>
            </a:pPr>
            <a:endParaRPr lang="en-US" sz="2800" dirty="0">
              <a:solidFill>
                <a:srgbClr val="000000"/>
              </a:solidFill>
            </a:endParaRPr>
          </a:p>
          <a:p>
            <a:pPr marL="342900" indent="-342900">
              <a:spcBef>
                <a:spcPts val="600"/>
              </a:spcBef>
              <a:buClr>
                <a:schemeClr val="accent1"/>
              </a:buClr>
              <a:buSzPct val="100000"/>
              <a:buFont typeface="Arial" panose="020B0604020202020204" pitchFamily="34" charset="0"/>
              <a:buChar char="•"/>
            </a:pPr>
            <a:r>
              <a:rPr lang="en-US" sz="2800" dirty="0">
                <a:solidFill>
                  <a:srgbClr val="000000"/>
                </a:solidFill>
              </a:rPr>
              <a:t>Data revert</a:t>
            </a:r>
          </a:p>
          <a:p>
            <a:pPr marL="342900" indent="-342900">
              <a:spcBef>
                <a:spcPts val="600"/>
              </a:spcBef>
              <a:buClr>
                <a:schemeClr val="accent1"/>
              </a:buClr>
              <a:buSzPct val="100000"/>
              <a:buFont typeface="Arial" panose="020B0604020202020204" pitchFamily="34" charset="0"/>
              <a:buChar char="•"/>
            </a:pPr>
            <a:endParaRPr lang="en-US" sz="2000" dirty="0">
              <a:solidFill>
                <a:srgbClr val="000000"/>
              </a:solidFill>
            </a:endParaRPr>
          </a:p>
          <a:p>
            <a:pPr>
              <a:spcBef>
                <a:spcPts val="600"/>
              </a:spcBef>
              <a:buClr>
                <a:schemeClr val="accent1"/>
              </a:buClr>
              <a:buSzPct val="100000"/>
            </a:pPr>
            <a:endParaRPr lang="en-US" sz="2000" dirty="0" err="1">
              <a:solidFill>
                <a:srgbClr val="000000"/>
              </a:solidFill>
            </a:endParaRPr>
          </a:p>
        </p:txBody>
      </p:sp>
    </p:spTree>
    <p:custDataLst>
      <p:tags r:id="rId1"/>
    </p:custDataLst>
    <p:extLst>
      <p:ext uri="{BB962C8B-B14F-4D97-AF65-F5344CB8AC3E}">
        <p14:creationId xmlns:p14="http://schemas.microsoft.com/office/powerpoint/2010/main" val="331379043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14</a:t>
            </a:fld>
            <a:endParaRPr lang="en-US"/>
          </a:p>
        </p:txBody>
      </p:sp>
      <p:sp>
        <p:nvSpPr>
          <p:cNvPr id="6" name="Title 5"/>
          <p:cNvSpPr>
            <a:spLocks noGrp="1"/>
          </p:cNvSpPr>
          <p:nvPr>
            <p:ph type="title"/>
          </p:nvPr>
        </p:nvSpPr>
        <p:spPr>
          <a:xfrm>
            <a:off x="457201" y="226307"/>
            <a:ext cx="8229599" cy="789172"/>
          </a:xfrm>
        </p:spPr>
        <p:txBody>
          <a:bodyPr/>
          <a:lstStyle/>
          <a:p>
            <a:r>
              <a:rPr lang="en-US" dirty="0"/>
              <a:t>Summary</a:t>
            </a:r>
          </a:p>
        </p:txBody>
      </p:sp>
      <p:sp>
        <p:nvSpPr>
          <p:cNvPr id="4" name="TextBox 3">
            <a:extLst>
              <a:ext uri="{FF2B5EF4-FFF2-40B4-BE49-F238E27FC236}">
                <a16:creationId xmlns:a16="http://schemas.microsoft.com/office/drawing/2014/main" id="{0F5AF40B-34D9-45FA-BF38-79C37F4DAFAB}"/>
              </a:ext>
            </a:extLst>
          </p:cNvPr>
          <p:cNvSpPr txBox="1"/>
          <p:nvPr/>
        </p:nvSpPr>
        <p:spPr bwMode="auto">
          <a:xfrm>
            <a:off x="457201" y="1254256"/>
            <a:ext cx="7759874" cy="502206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Fit data using parametric survival models (generalized gamma/exponential/Weibull)</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On both PFS and Permanent Censor (PC) outcome</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Goodness of fit to pick the best model</a:t>
            </a:r>
          </a:p>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Simulate remaining Ongoing subjects using estimated parameters:</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Truncated sampling</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Consider both event and PC situation</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Stack simulated results and obtain predicted date to target</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Replicate simulations</a:t>
            </a:r>
          </a:p>
          <a:p>
            <a:pPr>
              <a:spcBef>
                <a:spcPts val="600"/>
              </a:spcBef>
              <a:buClr>
                <a:schemeClr val="accent1"/>
              </a:buClr>
              <a:buSzPct val="100000"/>
            </a:pPr>
            <a:endParaRPr lang="en-US" sz="2000" dirty="0">
              <a:solidFill>
                <a:srgbClr val="000000"/>
              </a:solidFill>
            </a:endParaRPr>
          </a:p>
          <a:p>
            <a:pPr>
              <a:spcBef>
                <a:spcPts val="600"/>
              </a:spcBef>
              <a:buClr>
                <a:schemeClr val="accent1"/>
              </a:buClr>
              <a:buSzPct val="100000"/>
            </a:pPr>
            <a:endParaRPr lang="en-US" sz="2000" dirty="0" err="1">
              <a:solidFill>
                <a:srgbClr val="000000"/>
              </a:solidFill>
            </a:endParaRPr>
          </a:p>
        </p:txBody>
      </p:sp>
    </p:spTree>
    <p:custDataLst>
      <p:tags r:id="rId1"/>
    </p:custDataLst>
    <p:extLst>
      <p:ext uri="{BB962C8B-B14F-4D97-AF65-F5344CB8AC3E}">
        <p14:creationId xmlns:p14="http://schemas.microsoft.com/office/powerpoint/2010/main" val="91508228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Placeholder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540" y="1143000"/>
            <a:ext cx="7360920" cy="5257800"/>
          </a:xfrm>
          <a:prstGeom prst="rect">
            <a:avLst/>
          </a:prstGeom>
        </p:spPr>
      </p:pic>
      <p:sp>
        <p:nvSpPr>
          <p:cNvPr id="2" name="Slide Number Placeholder 1"/>
          <p:cNvSpPr>
            <a:spLocks noGrp="1"/>
          </p:cNvSpPr>
          <p:nvPr>
            <p:ph type="sldNum" sz="quarter" idx="11"/>
          </p:nvPr>
        </p:nvSpPr>
        <p:spPr/>
        <p:txBody>
          <a:bodyPr/>
          <a:lstStyle/>
          <a:p>
            <a:fld id="{5821A57F-3C0D-4C99-BD6F-D35E74D4C9E6}" type="slidenum">
              <a:rPr lang="en-US" smtClean="0"/>
              <a:pPr/>
              <a:t>2</a:t>
            </a:fld>
            <a:endParaRPr lang="en-US"/>
          </a:p>
        </p:txBody>
      </p:sp>
      <p:sp>
        <p:nvSpPr>
          <p:cNvPr id="7" name="Title 6"/>
          <p:cNvSpPr>
            <a:spLocks noGrp="1"/>
          </p:cNvSpPr>
          <p:nvPr>
            <p:ph type="title"/>
          </p:nvPr>
        </p:nvSpPr>
        <p:spPr/>
        <p:txBody>
          <a:bodyPr/>
          <a:lstStyle/>
          <a:p>
            <a:r>
              <a:rPr lang="en-US" dirty="0"/>
              <a:t>Background</a:t>
            </a:r>
          </a:p>
        </p:txBody>
      </p:sp>
      <p:grpSp>
        <p:nvGrpSpPr>
          <p:cNvPr id="13" name="Group 12"/>
          <p:cNvGrpSpPr/>
          <p:nvPr/>
        </p:nvGrpSpPr>
        <p:grpSpPr>
          <a:xfrm>
            <a:off x="0" y="1146214"/>
            <a:ext cx="9144000" cy="5865395"/>
            <a:chOff x="891540" y="-48127"/>
            <a:chExt cx="9144000" cy="5865395"/>
          </a:xfrm>
        </p:grpSpPr>
        <p:pic>
          <p:nvPicPr>
            <p:cNvPr id="8" name="Picture Placeholder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783080" y="-48127"/>
              <a:ext cx="7360920" cy="5257800"/>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grpSp>
          <p:nvGrpSpPr>
            <p:cNvPr id="11" name="Group 10"/>
            <p:cNvGrpSpPr/>
            <p:nvPr/>
          </p:nvGrpSpPr>
          <p:grpSpPr>
            <a:xfrm>
              <a:off x="891540" y="-48127"/>
              <a:ext cx="9144000" cy="5865395"/>
              <a:chOff x="891540" y="1094873"/>
              <a:chExt cx="9144000" cy="5865395"/>
            </a:xfrm>
          </p:grpSpPr>
          <p:sp>
            <p:nvSpPr>
              <p:cNvPr id="9" name="Rectangle 8"/>
              <p:cNvSpPr/>
              <p:nvPr/>
            </p:nvSpPr>
            <p:spPr>
              <a:xfrm>
                <a:off x="891540" y="1094873"/>
                <a:ext cx="9144000" cy="5257800"/>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txBox="1">
                <a:spLocks/>
              </p:cNvSpPr>
              <p:nvPr/>
            </p:nvSpPr>
            <p:spPr>
              <a:xfrm>
                <a:off x="2621280" y="2159668"/>
                <a:ext cx="3672439" cy="4800600"/>
              </a:xfrm>
              <a:prstGeom prst="rect">
                <a:avLst/>
              </a:prstGeom>
            </p:spPr>
            <p:txBody>
              <a:bodyPr vert="horz" lIns="0" tIns="0" rIns="0" bIns="0" rtlCol="0" anchor="t" anchorCtr="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Bef>
                    <a:spcPts val="600"/>
                  </a:spcBef>
                  <a:buClr>
                    <a:schemeClr val="accent1"/>
                  </a:buClr>
                  <a:buSzPct val="100000"/>
                  <a:buFont typeface="Arial" panose="020B0604020202020204" pitchFamily="34" charset="0"/>
                  <a:buChar char="•"/>
                </a:pPr>
                <a:r>
                  <a:rPr lang="en-US" sz="1600" dirty="0"/>
                  <a:t>Subject: 538</a:t>
                </a:r>
              </a:p>
              <a:p>
                <a:pPr marL="285750" indent="-285750">
                  <a:spcBef>
                    <a:spcPts val="600"/>
                  </a:spcBef>
                  <a:buClr>
                    <a:schemeClr val="accent1"/>
                  </a:buClr>
                  <a:buSzPct val="100000"/>
                  <a:buFont typeface="Arial" panose="020B0604020202020204" pitchFamily="34" charset="0"/>
                  <a:buChar char="•"/>
                </a:pPr>
                <a:r>
                  <a:rPr lang="en-US" sz="1600" dirty="0"/>
                  <a:t>Goal: 340 PFS Events</a:t>
                </a:r>
              </a:p>
              <a:p>
                <a:pPr marL="285750" indent="-285750">
                  <a:spcBef>
                    <a:spcPts val="600"/>
                  </a:spcBef>
                  <a:buClr>
                    <a:schemeClr val="accent1"/>
                  </a:buClr>
                  <a:buSzPct val="100000"/>
                  <a:buFont typeface="Arial" panose="020B0604020202020204" pitchFamily="34" charset="0"/>
                  <a:buChar char="•"/>
                </a:pPr>
                <a:r>
                  <a:rPr lang="en-US" sz="1600" dirty="0"/>
                  <a:t>Survival model:</a:t>
                </a:r>
              </a:p>
              <a:p>
                <a:pPr marL="742950" lvl="1" indent="-285750">
                  <a:spcBef>
                    <a:spcPts val="600"/>
                  </a:spcBef>
                  <a:buClr>
                    <a:schemeClr val="accent1"/>
                  </a:buClr>
                  <a:buSzPct val="100000"/>
                  <a:buFont typeface="Arial" panose="020B0604020202020204" pitchFamily="34" charset="0"/>
                  <a:buChar char="•"/>
                </a:pPr>
                <a:r>
                  <a:rPr lang="en-US" sz="1400" dirty="0">
                    <a:solidFill>
                      <a:schemeClr val="accent1">
                        <a:lumMod val="60000"/>
                        <a:lumOff val="40000"/>
                      </a:schemeClr>
                    </a:solidFill>
                  </a:rPr>
                  <a:t>Death</a:t>
                </a:r>
              </a:p>
              <a:p>
                <a:pPr marL="742950" lvl="1" indent="-285750">
                  <a:spcBef>
                    <a:spcPts val="600"/>
                  </a:spcBef>
                  <a:buClr>
                    <a:schemeClr val="accent1"/>
                  </a:buClr>
                  <a:buSzPct val="100000"/>
                  <a:buFont typeface="Arial" panose="020B0604020202020204" pitchFamily="34" charset="0"/>
                  <a:buChar char="•"/>
                </a:pPr>
                <a:r>
                  <a:rPr lang="en-US" sz="1400" dirty="0">
                    <a:solidFill>
                      <a:schemeClr val="accent1">
                        <a:lumMod val="60000"/>
                        <a:lumOff val="40000"/>
                      </a:schemeClr>
                    </a:solidFill>
                  </a:rPr>
                  <a:t>Disease Progression</a:t>
                </a:r>
              </a:p>
              <a:p>
                <a:pPr marL="742950" lvl="1" indent="-285750">
                  <a:spcBef>
                    <a:spcPts val="600"/>
                  </a:spcBef>
                  <a:buClr>
                    <a:schemeClr val="accent1"/>
                  </a:buClr>
                  <a:buSzPct val="100000"/>
                  <a:buFont typeface="Arial" panose="020B0604020202020204" pitchFamily="34" charset="0"/>
                  <a:buChar char="•"/>
                </a:pPr>
                <a:r>
                  <a:rPr lang="en-US" sz="1400" dirty="0">
                    <a:solidFill>
                      <a:srgbClr val="0070C0"/>
                    </a:solidFill>
                  </a:rPr>
                  <a:t>LTFU</a:t>
                </a:r>
              </a:p>
              <a:p>
                <a:pPr marL="742950" lvl="1" indent="-285750">
                  <a:spcBef>
                    <a:spcPts val="600"/>
                  </a:spcBef>
                  <a:buClr>
                    <a:schemeClr val="accent1"/>
                  </a:buClr>
                  <a:buSzPct val="100000"/>
                  <a:buFont typeface="Arial" panose="020B0604020202020204" pitchFamily="34" charset="0"/>
                  <a:buChar char="•"/>
                </a:pPr>
                <a:r>
                  <a:rPr lang="en-US" sz="1400" dirty="0">
                    <a:solidFill>
                      <a:srgbClr val="0070C0"/>
                    </a:solidFill>
                  </a:rPr>
                  <a:t>Ongoing</a:t>
                </a:r>
              </a:p>
            </p:txBody>
          </p:sp>
        </p:grpSp>
      </p:grpSp>
    </p:spTree>
    <p:custDataLst>
      <p:tags r:id="rId1"/>
    </p:custDataLst>
    <p:extLst>
      <p:ext uri="{BB962C8B-B14F-4D97-AF65-F5344CB8AC3E}">
        <p14:creationId xmlns:p14="http://schemas.microsoft.com/office/powerpoint/2010/main" val="14058256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3</a:t>
            </a:fld>
            <a:endParaRPr lang="en-US"/>
          </a:p>
        </p:txBody>
      </p:sp>
      <p:sp>
        <p:nvSpPr>
          <p:cNvPr id="6" name="Title 5"/>
          <p:cNvSpPr>
            <a:spLocks noGrp="1"/>
          </p:cNvSpPr>
          <p:nvPr>
            <p:ph type="title"/>
          </p:nvPr>
        </p:nvSpPr>
        <p:spPr>
          <a:xfrm>
            <a:off x="447675" y="154117"/>
            <a:ext cx="8229599" cy="789172"/>
          </a:xfrm>
        </p:spPr>
        <p:txBody>
          <a:bodyPr/>
          <a:lstStyle/>
          <a:p>
            <a:r>
              <a:rPr lang="en-US" dirty="0"/>
              <a:t>Results Collages</a:t>
            </a:r>
          </a:p>
        </p:txBody>
      </p:sp>
      <p:pic>
        <p:nvPicPr>
          <p:cNvPr id="4" name="Picture 3">
            <a:extLst>
              <a:ext uri="{FF2B5EF4-FFF2-40B4-BE49-F238E27FC236}">
                <a16:creationId xmlns:a16="http://schemas.microsoft.com/office/drawing/2014/main" id="{421F931D-453F-4B5A-92C5-38308A83C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782052"/>
            <a:ext cx="7773681" cy="5550408"/>
          </a:xfrm>
          <a:prstGeom prst="rect">
            <a:avLst/>
          </a:prstGeom>
        </p:spPr>
      </p:pic>
    </p:spTree>
    <p:custDataLst>
      <p:tags r:id="rId1"/>
    </p:custDataLst>
    <p:extLst>
      <p:ext uri="{BB962C8B-B14F-4D97-AF65-F5344CB8AC3E}">
        <p14:creationId xmlns:p14="http://schemas.microsoft.com/office/powerpoint/2010/main" val="67448889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4</a:t>
            </a:fld>
            <a:endParaRPr lang="en-US"/>
          </a:p>
        </p:txBody>
      </p:sp>
      <p:sp>
        <p:nvSpPr>
          <p:cNvPr id="6" name="Title 5"/>
          <p:cNvSpPr>
            <a:spLocks noGrp="1"/>
          </p:cNvSpPr>
          <p:nvPr>
            <p:ph type="title"/>
          </p:nvPr>
        </p:nvSpPr>
        <p:spPr/>
        <p:txBody>
          <a:bodyPr/>
          <a:lstStyle/>
          <a:p>
            <a:r>
              <a:rPr lang="en-US" dirty="0"/>
              <a:t>Intuition</a:t>
            </a:r>
          </a:p>
        </p:txBody>
      </p:sp>
      <p:grpSp>
        <p:nvGrpSpPr>
          <p:cNvPr id="4" name="Group 3">
            <a:extLst>
              <a:ext uri="{FF2B5EF4-FFF2-40B4-BE49-F238E27FC236}">
                <a16:creationId xmlns:a16="http://schemas.microsoft.com/office/drawing/2014/main" id="{781B5A04-EDB9-4DDC-BCCD-A94C626DC829}"/>
              </a:ext>
            </a:extLst>
          </p:cNvPr>
          <p:cNvGrpSpPr>
            <a:grpSpLocks noChangeAspect="1"/>
          </p:cNvGrpSpPr>
          <p:nvPr/>
        </p:nvGrpSpPr>
        <p:grpSpPr>
          <a:xfrm>
            <a:off x="641233" y="1187998"/>
            <a:ext cx="932693" cy="932688"/>
            <a:chOff x="1872141" y="3200399"/>
            <a:chExt cx="1154895" cy="1154889"/>
          </a:xfrm>
        </p:grpSpPr>
        <p:grpSp>
          <p:nvGrpSpPr>
            <p:cNvPr id="5" name="Group 4">
              <a:extLst>
                <a:ext uri="{FF2B5EF4-FFF2-40B4-BE49-F238E27FC236}">
                  <a16:creationId xmlns:a16="http://schemas.microsoft.com/office/drawing/2014/main" id="{64A6F685-AF76-484C-8D22-61602EA0B241}"/>
                </a:ext>
              </a:extLst>
            </p:cNvPr>
            <p:cNvGrpSpPr/>
            <p:nvPr/>
          </p:nvGrpSpPr>
          <p:grpSpPr>
            <a:xfrm>
              <a:off x="1872141" y="3200399"/>
              <a:ext cx="1154895" cy="1154889"/>
              <a:chOff x="464354" y="1371599"/>
              <a:chExt cx="1154895" cy="1154889"/>
            </a:xfrm>
          </p:grpSpPr>
          <p:sp>
            <p:nvSpPr>
              <p:cNvPr id="8" name="Oval 7">
                <a:extLst>
                  <a:ext uri="{FF2B5EF4-FFF2-40B4-BE49-F238E27FC236}">
                    <a16:creationId xmlns:a16="http://schemas.microsoft.com/office/drawing/2014/main" id="{DDCB88EE-4912-4A2F-95C2-EDCAAFD25490}"/>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9" name="Donut 43">
                <a:extLst>
                  <a:ext uri="{FF2B5EF4-FFF2-40B4-BE49-F238E27FC236}">
                    <a16:creationId xmlns:a16="http://schemas.microsoft.com/office/drawing/2014/main" id="{63E3B269-08C6-460D-B73B-159B6250949A}"/>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7" name="Freeform 7">
              <a:extLst>
                <a:ext uri="{FF2B5EF4-FFF2-40B4-BE49-F238E27FC236}">
                  <a16:creationId xmlns:a16="http://schemas.microsoft.com/office/drawing/2014/main" id="{BFB7485E-F898-44F4-9B79-09803F1A5B02}"/>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A74DF56B-C613-40A8-A80C-398C7513EF92}"/>
              </a:ext>
            </a:extLst>
          </p:cNvPr>
          <p:cNvGrpSpPr>
            <a:grpSpLocks noChangeAspect="1"/>
          </p:cNvGrpSpPr>
          <p:nvPr/>
        </p:nvGrpSpPr>
        <p:grpSpPr>
          <a:xfrm>
            <a:off x="2100614" y="1187998"/>
            <a:ext cx="932693" cy="932688"/>
            <a:chOff x="3287082" y="3200399"/>
            <a:chExt cx="1154895" cy="1154889"/>
          </a:xfrm>
        </p:grpSpPr>
        <p:grpSp>
          <p:nvGrpSpPr>
            <p:cNvPr id="11" name="Group 10">
              <a:extLst>
                <a:ext uri="{FF2B5EF4-FFF2-40B4-BE49-F238E27FC236}">
                  <a16:creationId xmlns:a16="http://schemas.microsoft.com/office/drawing/2014/main" id="{BD036EE8-BB1E-42F1-AA13-09EDC8989B9B}"/>
                </a:ext>
              </a:extLst>
            </p:cNvPr>
            <p:cNvGrpSpPr/>
            <p:nvPr/>
          </p:nvGrpSpPr>
          <p:grpSpPr>
            <a:xfrm>
              <a:off x="3287082" y="3200399"/>
              <a:ext cx="1154895" cy="1154889"/>
              <a:chOff x="464354" y="1371599"/>
              <a:chExt cx="1154895" cy="1154889"/>
            </a:xfrm>
          </p:grpSpPr>
          <p:sp>
            <p:nvSpPr>
              <p:cNvPr id="13" name="Oval 12">
                <a:extLst>
                  <a:ext uri="{FF2B5EF4-FFF2-40B4-BE49-F238E27FC236}">
                    <a16:creationId xmlns:a16="http://schemas.microsoft.com/office/drawing/2014/main" id="{E9528D04-7B7B-460D-94B8-F72C6AB9B374}"/>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14" name="Donut 41">
                <a:extLst>
                  <a:ext uri="{FF2B5EF4-FFF2-40B4-BE49-F238E27FC236}">
                    <a16:creationId xmlns:a16="http://schemas.microsoft.com/office/drawing/2014/main" id="{3D78FE1C-2E99-40EE-A089-D08E5F8557D1}"/>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12" name="Freeform 5">
              <a:extLst>
                <a:ext uri="{FF2B5EF4-FFF2-40B4-BE49-F238E27FC236}">
                  <a16:creationId xmlns:a16="http://schemas.microsoft.com/office/drawing/2014/main" id="{200A8F1E-7196-4C0C-9B85-AE68075C7704}"/>
                </a:ext>
              </a:extLst>
            </p:cNvPr>
            <p:cNvSpPr>
              <a:spLocks/>
            </p:cNvSpPr>
            <p:nvPr/>
          </p:nvSpPr>
          <p:spPr bwMode="auto">
            <a:xfrm>
              <a:off x="3658553" y="3571876"/>
              <a:ext cx="411950" cy="411948"/>
            </a:xfrm>
            <a:custGeom>
              <a:avLst/>
              <a:gdLst>
                <a:gd name="T0" fmla="*/ 0 w 172"/>
                <a:gd name="T1" fmla="*/ 32 h 172"/>
                <a:gd name="T2" fmla="*/ 32 w 172"/>
                <a:gd name="T3" fmla="*/ 0 h 172"/>
                <a:gd name="T4" fmla="*/ 86 w 172"/>
                <a:gd name="T5" fmla="*/ 54 h 172"/>
                <a:gd name="T6" fmla="*/ 140 w 172"/>
                <a:gd name="T7" fmla="*/ 0 h 172"/>
                <a:gd name="T8" fmla="*/ 172 w 172"/>
                <a:gd name="T9" fmla="*/ 32 h 172"/>
                <a:gd name="T10" fmla="*/ 118 w 172"/>
                <a:gd name="T11" fmla="*/ 86 h 172"/>
                <a:gd name="T12" fmla="*/ 172 w 172"/>
                <a:gd name="T13" fmla="*/ 140 h 172"/>
                <a:gd name="T14" fmla="*/ 140 w 172"/>
                <a:gd name="T15" fmla="*/ 172 h 172"/>
                <a:gd name="T16" fmla="*/ 86 w 172"/>
                <a:gd name="T17" fmla="*/ 118 h 172"/>
                <a:gd name="T18" fmla="*/ 32 w 172"/>
                <a:gd name="T19" fmla="*/ 172 h 172"/>
                <a:gd name="T20" fmla="*/ 0 w 172"/>
                <a:gd name="T21" fmla="*/ 140 h 172"/>
                <a:gd name="T22" fmla="*/ 54 w 172"/>
                <a:gd name="T23" fmla="*/ 86 h 172"/>
                <a:gd name="T24" fmla="*/ 0 w 172"/>
                <a:gd name="T25" fmla="*/ 3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72">
                  <a:moveTo>
                    <a:pt x="0" y="32"/>
                  </a:moveTo>
                  <a:lnTo>
                    <a:pt x="32" y="0"/>
                  </a:lnTo>
                  <a:lnTo>
                    <a:pt x="86" y="54"/>
                  </a:lnTo>
                  <a:lnTo>
                    <a:pt x="140" y="0"/>
                  </a:lnTo>
                  <a:lnTo>
                    <a:pt x="172" y="32"/>
                  </a:lnTo>
                  <a:lnTo>
                    <a:pt x="118" y="86"/>
                  </a:lnTo>
                  <a:lnTo>
                    <a:pt x="172" y="140"/>
                  </a:lnTo>
                  <a:lnTo>
                    <a:pt x="140" y="172"/>
                  </a:lnTo>
                  <a:lnTo>
                    <a:pt x="86" y="118"/>
                  </a:lnTo>
                  <a:lnTo>
                    <a:pt x="32" y="172"/>
                  </a:lnTo>
                  <a:lnTo>
                    <a:pt x="0" y="140"/>
                  </a:lnTo>
                  <a:lnTo>
                    <a:pt x="54" y="86"/>
                  </a:lnTo>
                  <a:lnTo>
                    <a:pt x="0" y="32"/>
                  </a:lnTo>
                  <a:close/>
                </a:path>
              </a:pathLst>
            </a:cu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15" name="Group 14">
            <a:extLst>
              <a:ext uri="{FF2B5EF4-FFF2-40B4-BE49-F238E27FC236}">
                <a16:creationId xmlns:a16="http://schemas.microsoft.com/office/drawing/2014/main" id="{1224622C-800A-493B-9438-4450DFED9054}"/>
              </a:ext>
            </a:extLst>
          </p:cNvPr>
          <p:cNvGrpSpPr>
            <a:grpSpLocks noChangeAspect="1"/>
          </p:cNvGrpSpPr>
          <p:nvPr/>
        </p:nvGrpSpPr>
        <p:grpSpPr>
          <a:xfrm>
            <a:off x="3639307" y="1187998"/>
            <a:ext cx="932693" cy="932688"/>
            <a:chOff x="1872141" y="5029199"/>
            <a:chExt cx="1154895" cy="1154889"/>
          </a:xfrm>
        </p:grpSpPr>
        <p:grpSp>
          <p:nvGrpSpPr>
            <p:cNvPr id="16" name="Group 15">
              <a:extLst>
                <a:ext uri="{FF2B5EF4-FFF2-40B4-BE49-F238E27FC236}">
                  <a16:creationId xmlns:a16="http://schemas.microsoft.com/office/drawing/2014/main" id="{AEE9309F-E14D-42B1-AF7C-7F6CAD1A5A90}"/>
                </a:ext>
              </a:extLst>
            </p:cNvPr>
            <p:cNvGrpSpPr/>
            <p:nvPr/>
          </p:nvGrpSpPr>
          <p:grpSpPr>
            <a:xfrm>
              <a:off x="1872141" y="5029199"/>
              <a:ext cx="1154895" cy="1154889"/>
              <a:chOff x="464354" y="1371599"/>
              <a:chExt cx="1154895" cy="1154889"/>
            </a:xfrm>
          </p:grpSpPr>
          <p:sp>
            <p:nvSpPr>
              <p:cNvPr id="18" name="Oval 17">
                <a:extLst>
                  <a:ext uri="{FF2B5EF4-FFF2-40B4-BE49-F238E27FC236}">
                    <a16:creationId xmlns:a16="http://schemas.microsoft.com/office/drawing/2014/main" id="{5C0D4D22-A38B-41EE-9881-340B2B801F0E}"/>
                  </a:ext>
                </a:extLst>
              </p:cNvPr>
              <p:cNvSpPr/>
              <p:nvPr/>
            </p:nvSpPr>
            <p:spPr>
              <a:xfrm>
                <a:off x="540985" y="1448230"/>
                <a:ext cx="1001641" cy="1001635"/>
              </a:xfrm>
              <a:prstGeom prst="ellipse">
                <a:avLst/>
              </a:prstGeom>
              <a:ln/>
            </p:spPr>
            <p:style>
              <a:lnRef idx="1">
                <a:schemeClr val="accent2"/>
              </a:lnRef>
              <a:fillRef idx="2">
                <a:schemeClr val="accent2"/>
              </a:fillRef>
              <a:effectRef idx="1">
                <a:schemeClr val="accent2"/>
              </a:effectRef>
              <a:fontRef idx="minor">
                <a:schemeClr val="dk1"/>
              </a:fontRef>
            </p:style>
            <p:txBody>
              <a:bodyPr lIns="0" tIns="45720" rIns="0" bIns="0" rtlCol="0" anchor="ctr"/>
              <a:lstStyle/>
              <a:p>
                <a:pPr algn="ctr">
                  <a:lnSpc>
                    <a:spcPct val="80000"/>
                  </a:lnSpc>
                </a:pPr>
                <a:endParaRPr lang="en-US" sz="1050" b="1" dirty="0">
                  <a:highlight>
                    <a:srgbClr val="FFFF00"/>
                  </a:highlight>
                </a:endParaRPr>
              </a:p>
            </p:txBody>
          </p:sp>
          <p:sp>
            <p:nvSpPr>
              <p:cNvPr id="19" name="Donut 64">
                <a:extLst>
                  <a:ext uri="{FF2B5EF4-FFF2-40B4-BE49-F238E27FC236}">
                    <a16:creationId xmlns:a16="http://schemas.microsoft.com/office/drawing/2014/main" id="{3660AC74-CB40-47C8-8130-CDA216D52B43}"/>
                  </a:ext>
                </a:extLst>
              </p:cNvPr>
              <p:cNvSpPr/>
              <p:nvPr/>
            </p:nvSpPr>
            <p:spPr>
              <a:xfrm>
                <a:off x="464354" y="1371599"/>
                <a:ext cx="1154895" cy="1154889"/>
              </a:xfrm>
              <a:prstGeom prst="donut">
                <a:avLst>
                  <a:gd name="adj" fmla="val 12955"/>
                </a:avLst>
              </a:prstGeom>
              <a:ln/>
            </p:spPr>
            <p:style>
              <a:lnRef idx="1">
                <a:schemeClr val="accent2"/>
              </a:lnRef>
              <a:fillRef idx="2">
                <a:schemeClr val="accent2"/>
              </a:fillRef>
              <a:effectRef idx="1">
                <a:schemeClr val="accent2"/>
              </a:effectRef>
              <a:fontRef idx="minor">
                <a:schemeClr val="dk1"/>
              </a:fontRef>
            </p:style>
            <p:txBody>
              <a:bodyPr tIns="45720" rtlCol="0" anchor="ctr"/>
              <a:lstStyle/>
              <a:p>
                <a:pPr algn="ctr">
                  <a:lnSpc>
                    <a:spcPct val="80000"/>
                  </a:lnSpc>
                </a:pPr>
                <a:endParaRPr lang="en-US" sz="1050" dirty="0">
                  <a:highlight>
                    <a:srgbClr val="FFFF00"/>
                  </a:highlight>
                </a:endParaRPr>
              </a:p>
            </p:txBody>
          </p:sp>
        </p:grpSp>
        <p:sp>
          <p:nvSpPr>
            <p:cNvPr id="17" name="Freeform 5">
              <a:extLst>
                <a:ext uri="{FF2B5EF4-FFF2-40B4-BE49-F238E27FC236}">
                  <a16:creationId xmlns:a16="http://schemas.microsoft.com/office/drawing/2014/main" id="{C9340BF4-09F3-470E-A37B-36FE8479DC56}"/>
                </a:ext>
              </a:extLst>
            </p:cNvPr>
            <p:cNvSpPr>
              <a:spLocks noEditPoints="1"/>
            </p:cNvSpPr>
            <p:nvPr/>
          </p:nvSpPr>
          <p:spPr bwMode="auto">
            <a:xfrm>
              <a:off x="2150446" y="5300092"/>
              <a:ext cx="598285" cy="517852"/>
            </a:xfrm>
            <a:custGeom>
              <a:avLst/>
              <a:gdLst>
                <a:gd name="T0" fmla="*/ 1588 w 1637"/>
                <a:gd name="T1" fmla="*/ 1265 h 1417"/>
                <a:gd name="T2" fmla="*/ 1335 w 1637"/>
                <a:gd name="T3" fmla="*/ 827 h 1417"/>
                <a:gd name="T4" fmla="*/ 1159 w 1637"/>
                <a:gd name="T5" fmla="*/ 522 h 1417"/>
                <a:gd name="T6" fmla="*/ 906 w 1637"/>
                <a:gd name="T7" fmla="*/ 84 h 1417"/>
                <a:gd name="T8" fmla="*/ 730 w 1637"/>
                <a:gd name="T9" fmla="*/ 84 h 1417"/>
                <a:gd name="T10" fmla="*/ 477 w 1637"/>
                <a:gd name="T11" fmla="*/ 522 h 1417"/>
                <a:gd name="T12" fmla="*/ 301 w 1637"/>
                <a:gd name="T13" fmla="*/ 827 h 1417"/>
                <a:gd name="T14" fmla="*/ 48 w 1637"/>
                <a:gd name="T15" fmla="*/ 1265 h 1417"/>
                <a:gd name="T16" fmla="*/ 136 w 1637"/>
                <a:gd name="T17" fmla="*/ 1417 h 1417"/>
                <a:gd name="T18" fmla="*/ 643 w 1637"/>
                <a:gd name="T19" fmla="*/ 1417 h 1417"/>
                <a:gd name="T20" fmla="*/ 994 w 1637"/>
                <a:gd name="T21" fmla="*/ 1417 h 1417"/>
                <a:gd name="T22" fmla="*/ 1500 w 1637"/>
                <a:gd name="T23" fmla="*/ 1417 h 1417"/>
                <a:gd name="T24" fmla="*/ 1588 w 1637"/>
                <a:gd name="T25" fmla="*/ 1265 h 1417"/>
                <a:gd name="T26" fmla="*/ 885 w 1637"/>
                <a:gd name="T27" fmla="*/ 1289 h 1417"/>
                <a:gd name="T28" fmla="*/ 817 w 1637"/>
                <a:gd name="T29" fmla="*/ 1318 h 1417"/>
                <a:gd name="T30" fmla="*/ 750 w 1637"/>
                <a:gd name="T31" fmla="*/ 1290 h 1417"/>
                <a:gd name="T32" fmla="*/ 722 w 1637"/>
                <a:gd name="T33" fmla="*/ 1222 h 1417"/>
                <a:gd name="T34" fmla="*/ 750 w 1637"/>
                <a:gd name="T35" fmla="*/ 1155 h 1417"/>
                <a:gd name="T36" fmla="*/ 817 w 1637"/>
                <a:gd name="T37" fmla="*/ 1127 h 1417"/>
                <a:gd name="T38" fmla="*/ 884 w 1637"/>
                <a:gd name="T39" fmla="*/ 1154 h 1417"/>
                <a:gd name="T40" fmla="*/ 913 w 1637"/>
                <a:gd name="T41" fmla="*/ 1219 h 1417"/>
                <a:gd name="T42" fmla="*/ 885 w 1637"/>
                <a:gd name="T43" fmla="*/ 1289 h 1417"/>
                <a:gd name="T44" fmla="*/ 889 w 1637"/>
                <a:gd name="T45" fmla="*/ 685 h 1417"/>
                <a:gd name="T46" fmla="*/ 839 w 1637"/>
                <a:gd name="T47" fmla="*/ 994 h 1417"/>
                <a:gd name="T48" fmla="*/ 839 w 1637"/>
                <a:gd name="T49" fmla="*/ 1028 h 1417"/>
                <a:gd name="T50" fmla="*/ 788 w 1637"/>
                <a:gd name="T51" fmla="*/ 1028 h 1417"/>
                <a:gd name="T52" fmla="*/ 788 w 1637"/>
                <a:gd name="T53" fmla="*/ 992 h 1417"/>
                <a:gd name="T54" fmla="*/ 743 w 1637"/>
                <a:gd name="T55" fmla="*/ 689 h 1417"/>
                <a:gd name="T56" fmla="*/ 697 w 1637"/>
                <a:gd name="T57" fmla="*/ 421 h 1417"/>
                <a:gd name="T58" fmla="*/ 731 w 1637"/>
                <a:gd name="T59" fmla="*/ 308 h 1417"/>
                <a:gd name="T60" fmla="*/ 821 w 1637"/>
                <a:gd name="T61" fmla="*/ 269 h 1417"/>
                <a:gd name="T62" fmla="*/ 906 w 1637"/>
                <a:gd name="T63" fmla="*/ 307 h 1417"/>
                <a:gd name="T64" fmla="*/ 940 w 1637"/>
                <a:gd name="T65" fmla="*/ 409 h 1417"/>
                <a:gd name="T66" fmla="*/ 889 w 1637"/>
                <a:gd name="T67" fmla="*/ 685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37" h="1417">
                  <a:moveTo>
                    <a:pt x="1588" y="1265"/>
                  </a:moveTo>
                  <a:cubicBezTo>
                    <a:pt x="1335" y="827"/>
                    <a:pt x="1335" y="827"/>
                    <a:pt x="1335" y="827"/>
                  </a:cubicBezTo>
                  <a:cubicBezTo>
                    <a:pt x="1287" y="743"/>
                    <a:pt x="1208" y="606"/>
                    <a:pt x="1159" y="522"/>
                  </a:cubicBezTo>
                  <a:cubicBezTo>
                    <a:pt x="906" y="84"/>
                    <a:pt x="906" y="84"/>
                    <a:pt x="906" y="84"/>
                  </a:cubicBezTo>
                  <a:cubicBezTo>
                    <a:pt x="858" y="0"/>
                    <a:pt x="779" y="0"/>
                    <a:pt x="730" y="84"/>
                  </a:cubicBezTo>
                  <a:cubicBezTo>
                    <a:pt x="477" y="522"/>
                    <a:pt x="477" y="522"/>
                    <a:pt x="477" y="522"/>
                  </a:cubicBezTo>
                  <a:cubicBezTo>
                    <a:pt x="429" y="606"/>
                    <a:pt x="350" y="743"/>
                    <a:pt x="301" y="827"/>
                  </a:cubicBezTo>
                  <a:cubicBezTo>
                    <a:pt x="48" y="1265"/>
                    <a:pt x="48" y="1265"/>
                    <a:pt x="48" y="1265"/>
                  </a:cubicBezTo>
                  <a:cubicBezTo>
                    <a:pt x="0" y="1349"/>
                    <a:pt x="39" y="1417"/>
                    <a:pt x="136" y="1417"/>
                  </a:cubicBezTo>
                  <a:cubicBezTo>
                    <a:pt x="643" y="1417"/>
                    <a:pt x="643" y="1417"/>
                    <a:pt x="643" y="1417"/>
                  </a:cubicBezTo>
                  <a:cubicBezTo>
                    <a:pt x="739" y="1417"/>
                    <a:pt x="897" y="1417"/>
                    <a:pt x="994" y="1417"/>
                  </a:cubicBezTo>
                  <a:cubicBezTo>
                    <a:pt x="1500" y="1417"/>
                    <a:pt x="1500" y="1417"/>
                    <a:pt x="1500" y="1417"/>
                  </a:cubicBezTo>
                  <a:cubicBezTo>
                    <a:pt x="1597" y="1417"/>
                    <a:pt x="1637" y="1349"/>
                    <a:pt x="1588" y="1265"/>
                  </a:cubicBezTo>
                  <a:close/>
                  <a:moveTo>
                    <a:pt x="885" y="1289"/>
                  </a:moveTo>
                  <a:cubicBezTo>
                    <a:pt x="867" y="1308"/>
                    <a:pt x="844" y="1318"/>
                    <a:pt x="817" y="1318"/>
                  </a:cubicBezTo>
                  <a:cubicBezTo>
                    <a:pt x="792" y="1318"/>
                    <a:pt x="769" y="1308"/>
                    <a:pt x="750" y="1290"/>
                  </a:cubicBezTo>
                  <a:cubicBezTo>
                    <a:pt x="732" y="1271"/>
                    <a:pt x="722" y="1248"/>
                    <a:pt x="722" y="1222"/>
                  </a:cubicBezTo>
                  <a:cubicBezTo>
                    <a:pt x="722" y="1195"/>
                    <a:pt x="732" y="1173"/>
                    <a:pt x="750" y="1155"/>
                  </a:cubicBezTo>
                  <a:cubicBezTo>
                    <a:pt x="769" y="1137"/>
                    <a:pt x="792" y="1127"/>
                    <a:pt x="817" y="1127"/>
                  </a:cubicBezTo>
                  <a:cubicBezTo>
                    <a:pt x="842" y="1127"/>
                    <a:pt x="864" y="1136"/>
                    <a:pt x="884" y="1154"/>
                  </a:cubicBezTo>
                  <a:cubicBezTo>
                    <a:pt x="903" y="1171"/>
                    <a:pt x="913" y="1193"/>
                    <a:pt x="913" y="1219"/>
                  </a:cubicBezTo>
                  <a:cubicBezTo>
                    <a:pt x="913" y="1246"/>
                    <a:pt x="904" y="1269"/>
                    <a:pt x="885" y="1289"/>
                  </a:cubicBezTo>
                  <a:close/>
                  <a:moveTo>
                    <a:pt x="889" y="685"/>
                  </a:moveTo>
                  <a:cubicBezTo>
                    <a:pt x="855" y="811"/>
                    <a:pt x="839" y="914"/>
                    <a:pt x="839" y="994"/>
                  </a:cubicBezTo>
                  <a:cubicBezTo>
                    <a:pt x="839" y="1028"/>
                    <a:pt x="839" y="1028"/>
                    <a:pt x="839" y="1028"/>
                  </a:cubicBezTo>
                  <a:cubicBezTo>
                    <a:pt x="788" y="1028"/>
                    <a:pt x="788" y="1028"/>
                    <a:pt x="788" y="1028"/>
                  </a:cubicBezTo>
                  <a:cubicBezTo>
                    <a:pt x="788" y="992"/>
                    <a:pt x="788" y="992"/>
                    <a:pt x="788" y="992"/>
                  </a:cubicBezTo>
                  <a:cubicBezTo>
                    <a:pt x="788" y="919"/>
                    <a:pt x="773" y="817"/>
                    <a:pt x="743" y="689"/>
                  </a:cubicBezTo>
                  <a:cubicBezTo>
                    <a:pt x="712" y="561"/>
                    <a:pt x="697" y="471"/>
                    <a:pt x="697" y="421"/>
                  </a:cubicBezTo>
                  <a:cubicBezTo>
                    <a:pt x="697" y="373"/>
                    <a:pt x="708" y="335"/>
                    <a:pt x="731" y="308"/>
                  </a:cubicBezTo>
                  <a:cubicBezTo>
                    <a:pt x="753" y="282"/>
                    <a:pt x="783" y="269"/>
                    <a:pt x="821" y="269"/>
                  </a:cubicBezTo>
                  <a:cubicBezTo>
                    <a:pt x="855" y="269"/>
                    <a:pt x="883" y="281"/>
                    <a:pt x="906" y="307"/>
                  </a:cubicBezTo>
                  <a:cubicBezTo>
                    <a:pt x="928" y="332"/>
                    <a:pt x="940" y="366"/>
                    <a:pt x="940" y="409"/>
                  </a:cubicBezTo>
                  <a:cubicBezTo>
                    <a:pt x="940" y="467"/>
                    <a:pt x="923" y="559"/>
                    <a:pt x="889" y="685"/>
                  </a:cubicBez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dirty="0">
                <a:highlight>
                  <a:srgbClr val="FFFF00"/>
                </a:highlight>
              </a:endParaRPr>
            </a:p>
          </p:txBody>
        </p:sp>
      </p:grpSp>
      <p:grpSp>
        <p:nvGrpSpPr>
          <p:cNvPr id="20" name="Group 19">
            <a:extLst>
              <a:ext uri="{FF2B5EF4-FFF2-40B4-BE49-F238E27FC236}">
                <a16:creationId xmlns:a16="http://schemas.microsoft.com/office/drawing/2014/main" id="{580B54DF-890F-4A66-8EC2-6A44CAA31745}"/>
              </a:ext>
            </a:extLst>
          </p:cNvPr>
          <p:cNvGrpSpPr>
            <a:grpSpLocks noChangeAspect="1"/>
          </p:cNvGrpSpPr>
          <p:nvPr/>
        </p:nvGrpSpPr>
        <p:grpSpPr>
          <a:xfrm>
            <a:off x="641232" y="3650461"/>
            <a:ext cx="932693" cy="932688"/>
            <a:chOff x="1872141" y="5029199"/>
            <a:chExt cx="1154895" cy="1154889"/>
          </a:xfrm>
        </p:grpSpPr>
        <p:grpSp>
          <p:nvGrpSpPr>
            <p:cNvPr id="21" name="Group 20">
              <a:extLst>
                <a:ext uri="{FF2B5EF4-FFF2-40B4-BE49-F238E27FC236}">
                  <a16:creationId xmlns:a16="http://schemas.microsoft.com/office/drawing/2014/main" id="{8A42A5DF-5C73-4802-B585-846CE1B72C4E}"/>
                </a:ext>
              </a:extLst>
            </p:cNvPr>
            <p:cNvGrpSpPr/>
            <p:nvPr/>
          </p:nvGrpSpPr>
          <p:grpSpPr>
            <a:xfrm>
              <a:off x="1872141" y="5029199"/>
              <a:ext cx="1154895" cy="1154889"/>
              <a:chOff x="464354" y="1371599"/>
              <a:chExt cx="1154895" cy="1154889"/>
            </a:xfrm>
          </p:grpSpPr>
          <p:sp>
            <p:nvSpPr>
              <p:cNvPr id="23" name="Oval 22">
                <a:extLst>
                  <a:ext uri="{FF2B5EF4-FFF2-40B4-BE49-F238E27FC236}">
                    <a16:creationId xmlns:a16="http://schemas.microsoft.com/office/drawing/2014/main" id="{362FB84F-1D53-47C2-9F7F-138C56ABD0C9}"/>
                  </a:ext>
                </a:extLst>
              </p:cNvPr>
              <p:cNvSpPr/>
              <p:nvPr/>
            </p:nvSpPr>
            <p:spPr>
              <a:xfrm>
                <a:off x="540985" y="1448230"/>
                <a:ext cx="1001641" cy="1001635"/>
              </a:xfrm>
              <a:prstGeom prst="ellipse">
                <a:avLst/>
              </a:prstGeom>
              <a:ln/>
            </p:spPr>
            <p:style>
              <a:lnRef idx="1">
                <a:schemeClr val="accent2"/>
              </a:lnRef>
              <a:fillRef idx="2">
                <a:schemeClr val="accent2"/>
              </a:fillRef>
              <a:effectRef idx="1">
                <a:schemeClr val="accent2"/>
              </a:effectRef>
              <a:fontRef idx="minor">
                <a:schemeClr val="dk1"/>
              </a:fontRef>
            </p:style>
            <p:txBody>
              <a:bodyPr lIns="0" tIns="45720" rIns="0" bIns="0" rtlCol="0" anchor="ctr"/>
              <a:lstStyle/>
              <a:p>
                <a:pPr algn="ctr">
                  <a:lnSpc>
                    <a:spcPct val="80000"/>
                  </a:lnSpc>
                </a:pPr>
                <a:endParaRPr lang="en-US" sz="1050" b="1" dirty="0"/>
              </a:p>
            </p:txBody>
          </p:sp>
          <p:sp>
            <p:nvSpPr>
              <p:cNvPr id="24" name="Donut 64">
                <a:extLst>
                  <a:ext uri="{FF2B5EF4-FFF2-40B4-BE49-F238E27FC236}">
                    <a16:creationId xmlns:a16="http://schemas.microsoft.com/office/drawing/2014/main" id="{35ACBD23-0C97-4FE2-A67B-99B59D44582E}"/>
                  </a:ext>
                </a:extLst>
              </p:cNvPr>
              <p:cNvSpPr/>
              <p:nvPr/>
            </p:nvSpPr>
            <p:spPr>
              <a:xfrm>
                <a:off x="464354" y="1371599"/>
                <a:ext cx="1154895" cy="1154889"/>
              </a:xfrm>
              <a:prstGeom prst="donut">
                <a:avLst>
                  <a:gd name="adj" fmla="val 12955"/>
                </a:avLst>
              </a:prstGeom>
              <a:ln/>
            </p:spPr>
            <p:style>
              <a:lnRef idx="1">
                <a:schemeClr val="accent2"/>
              </a:lnRef>
              <a:fillRef idx="2">
                <a:schemeClr val="accent2"/>
              </a:fillRef>
              <a:effectRef idx="1">
                <a:schemeClr val="accent2"/>
              </a:effectRef>
              <a:fontRef idx="minor">
                <a:schemeClr val="dk1"/>
              </a:fontRef>
            </p:style>
            <p:txBody>
              <a:bodyPr tIns="45720" rtlCol="0" anchor="ctr"/>
              <a:lstStyle/>
              <a:p>
                <a:pPr algn="ctr">
                  <a:lnSpc>
                    <a:spcPct val="80000"/>
                  </a:lnSpc>
                </a:pPr>
                <a:endParaRPr lang="en-US" sz="1050" dirty="0"/>
              </a:p>
            </p:txBody>
          </p:sp>
        </p:grpSp>
        <p:sp>
          <p:nvSpPr>
            <p:cNvPr id="22" name="Freeform 5">
              <a:extLst>
                <a:ext uri="{FF2B5EF4-FFF2-40B4-BE49-F238E27FC236}">
                  <a16:creationId xmlns:a16="http://schemas.microsoft.com/office/drawing/2014/main" id="{2B6B3178-BEDA-4BAC-89D6-8F0CDEAFF4ED}"/>
                </a:ext>
              </a:extLst>
            </p:cNvPr>
            <p:cNvSpPr>
              <a:spLocks noEditPoints="1"/>
            </p:cNvSpPr>
            <p:nvPr/>
          </p:nvSpPr>
          <p:spPr bwMode="auto">
            <a:xfrm>
              <a:off x="2150446" y="5300092"/>
              <a:ext cx="598285" cy="517852"/>
            </a:xfrm>
            <a:custGeom>
              <a:avLst/>
              <a:gdLst>
                <a:gd name="T0" fmla="*/ 1588 w 1637"/>
                <a:gd name="T1" fmla="*/ 1265 h 1417"/>
                <a:gd name="T2" fmla="*/ 1335 w 1637"/>
                <a:gd name="T3" fmla="*/ 827 h 1417"/>
                <a:gd name="T4" fmla="*/ 1159 w 1637"/>
                <a:gd name="T5" fmla="*/ 522 h 1417"/>
                <a:gd name="T6" fmla="*/ 906 w 1637"/>
                <a:gd name="T7" fmla="*/ 84 h 1417"/>
                <a:gd name="T8" fmla="*/ 730 w 1637"/>
                <a:gd name="T9" fmla="*/ 84 h 1417"/>
                <a:gd name="T10" fmla="*/ 477 w 1637"/>
                <a:gd name="T11" fmla="*/ 522 h 1417"/>
                <a:gd name="T12" fmla="*/ 301 w 1637"/>
                <a:gd name="T13" fmla="*/ 827 h 1417"/>
                <a:gd name="T14" fmla="*/ 48 w 1637"/>
                <a:gd name="T15" fmla="*/ 1265 h 1417"/>
                <a:gd name="T16" fmla="*/ 136 w 1637"/>
                <a:gd name="T17" fmla="*/ 1417 h 1417"/>
                <a:gd name="T18" fmla="*/ 643 w 1637"/>
                <a:gd name="T19" fmla="*/ 1417 h 1417"/>
                <a:gd name="T20" fmla="*/ 994 w 1637"/>
                <a:gd name="T21" fmla="*/ 1417 h 1417"/>
                <a:gd name="T22" fmla="*/ 1500 w 1637"/>
                <a:gd name="T23" fmla="*/ 1417 h 1417"/>
                <a:gd name="T24" fmla="*/ 1588 w 1637"/>
                <a:gd name="T25" fmla="*/ 1265 h 1417"/>
                <a:gd name="T26" fmla="*/ 885 w 1637"/>
                <a:gd name="T27" fmla="*/ 1289 h 1417"/>
                <a:gd name="T28" fmla="*/ 817 w 1637"/>
                <a:gd name="T29" fmla="*/ 1318 h 1417"/>
                <a:gd name="T30" fmla="*/ 750 w 1637"/>
                <a:gd name="T31" fmla="*/ 1290 h 1417"/>
                <a:gd name="T32" fmla="*/ 722 w 1637"/>
                <a:gd name="T33" fmla="*/ 1222 h 1417"/>
                <a:gd name="T34" fmla="*/ 750 w 1637"/>
                <a:gd name="T35" fmla="*/ 1155 h 1417"/>
                <a:gd name="T36" fmla="*/ 817 w 1637"/>
                <a:gd name="T37" fmla="*/ 1127 h 1417"/>
                <a:gd name="T38" fmla="*/ 884 w 1637"/>
                <a:gd name="T39" fmla="*/ 1154 h 1417"/>
                <a:gd name="T40" fmla="*/ 913 w 1637"/>
                <a:gd name="T41" fmla="*/ 1219 h 1417"/>
                <a:gd name="T42" fmla="*/ 885 w 1637"/>
                <a:gd name="T43" fmla="*/ 1289 h 1417"/>
                <a:gd name="T44" fmla="*/ 889 w 1637"/>
                <a:gd name="T45" fmla="*/ 685 h 1417"/>
                <a:gd name="T46" fmla="*/ 839 w 1637"/>
                <a:gd name="T47" fmla="*/ 994 h 1417"/>
                <a:gd name="T48" fmla="*/ 839 w 1637"/>
                <a:gd name="T49" fmla="*/ 1028 h 1417"/>
                <a:gd name="T50" fmla="*/ 788 w 1637"/>
                <a:gd name="T51" fmla="*/ 1028 h 1417"/>
                <a:gd name="T52" fmla="*/ 788 w 1637"/>
                <a:gd name="T53" fmla="*/ 992 h 1417"/>
                <a:gd name="T54" fmla="*/ 743 w 1637"/>
                <a:gd name="T55" fmla="*/ 689 h 1417"/>
                <a:gd name="T56" fmla="*/ 697 w 1637"/>
                <a:gd name="T57" fmla="*/ 421 h 1417"/>
                <a:gd name="T58" fmla="*/ 731 w 1637"/>
                <a:gd name="T59" fmla="*/ 308 h 1417"/>
                <a:gd name="T60" fmla="*/ 821 w 1637"/>
                <a:gd name="T61" fmla="*/ 269 h 1417"/>
                <a:gd name="T62" fmla="*/ 906 w 1637"/>
                <a:gd name="T63" fmla="*/ 307 h 1417"/>
                <a:gd name="T64" fmla="*/ 940 w 1637"/>
                <a:gd name="T65" fmla="*/ 409 h 1417"/>
                <a:gd name="T66" fmla="*/ 889 w 1637"/>
                <a:gd name="T67" fmla="*/ 685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37" h="1417">
                  <a:moveTo>
                    <a:pt x="1588" y="1265"/>
                  </a:moveTo>
                  <a:cubicBezTo>
                    <a:pt x="1335" y="827"/>
                    <a:pt x="1335" y="827"/>
                    <a:pt x="1335" y="827"/>
                  </a:cubicBezTo>
                  <a:cubicBezTo>
                    <a:pt x="1287" y="743"/>
                    <a:pt x="1208" y="606"/>
                    <a:pt x="1159" y="522"/>
                  </a:cubicBezTo>
                  <a:cubicBezTo>
                    <a:pt x="906" y="84"/>
                    <a:pt x="906" y="84"/>
                    <a:pt x="906" y="84"/>
                  </a:cubicBezTo>
                  <a:cubicBezTo>
                    <a:pt x="858" y="0"/>
                    <a:pt x="779" y="0"/>
                    <a:pt x="730" y="84"/>
                  </a:cubicBezTo>
                  <a:cubicBezTo>
                    <a:pt x="477" y="522"/>
                    <a:pt x="477" y="522"/>
                    <a:pt x="477" y="522"/>
                  </a:cubicBezTo>
                  <a:cubicBezTo>
                    <a:pt x="429" y="606"/>
                    <a:pt x="350" y="743"/>
                    <a:pt x="301" y="827"/>
                  </a:cubicBezTo>
                  <a:cubicBezTo>
                    <a:pt x="48" y="1265"/>
                    <a:pt x="48" y="1265"/>
                    <a:pt x="48" y="1265"/>
                  </a:cubicBezTo>
                  <a:cubicBezTo>
                    <a:pt x="0" y="1349"/>
                    <a:pt x="39" y="1417"/>
                    <a:pt x="136" y="1417"/>
                  </a:cubicBezTo>
                  <a:cubicBezTo>
                    <a:pt x="643" y="1417"/>
                    <a:pt x="643" y="1417"/>
                    <a:pt x="643" y="1417"/>
                  </a:cubicBezTo>
                  <a:cubicBezTo>
                    <a:pt x="739" y="1417"/>
                    <a:pt x="897" y="1417"/>
                    <a:pt x="994" y="1417"/>
                  </a:cubicBezTo>
                  <a:cubicBezTo>
                    <a:pt x="1500" y="1417"/>
                    <a:pt x="1500" y="1417"/>
                    <a:pt x="1500" y="1417"/>
                  </a:cubicBezTo>
                  <a:cubicBezTo>
                    <a:pt x="1597" y="1417"/>
                    <a:pt x="1637" y="1349"/>
                    <a:pt x="1588" y="1265"/>
                  </a:cubicBezTo>
                  <a:close/>
                  <a:moveTo>
                    <a:pt x="885" y="1289"/>
                  </a:moveTo>
                  <a:cubicBezTo>
                    <a:pt x="867" y="1308"/>
                    <a:pt x="844" y="1318"/>
                    <a:pt x="817" y="1318"/>
                  </a:cubicBezTo>
                  <a:cubicBezTo>
                    <a:pt x="792" y="1318"/>
                    <a:pt x="769" y="1308"/>
                    <a:pt x="750" y="1290"/>
                  </a:cubicBezTo>
                  <a:cubicBezTo>
                    <a:pt x="732" y="1271"/>
                    <a:pt x="722" y="1248"/>
                    <a:pt x="722" y="1222"/>
                  </a:cubicBezTo>
                  <a:cubicBezTo>
                    <a:pt x="722" y="1195"/>
                    <a:pt x="732" y="1173"/>
                    <a:pt x="750" y="1155"/>
                  </a:cubicBezTo>
                  <a:cubicBezTo>
                    <a:pt x="769" y="1137"/>
                    <a:pt x="792" y="1127"/>
                    <a:pt x="817" y="1127"/>
                  </a:cubicBezTo>
                  <a:cubicBezTo>
                    <a:pt x="842" y="1127"/>
                    <a:pt x="864" y="1136"/>
                    <a:pt x="884" y="1154"/>
                  </a:cubicBezTo>
                  <a:cubicBezTo>
                    <a:pt x="903" y="1171"/>
                    <a:pt x="913" y="1193"/>
                    <a:pt x="913" y="1219"/>
                  </a:cubicBezTo>
                  <a:cubicBezTo>
                    <a:pt x="913" y="1246"/>
                    <a:pt x="904" y="1269"/>
                    <a:pt x="885" y="1289"/>
                  </a:cubicBezTo>
                  <a:close/>
                  <a:moveTo>
                    <a:pt x="889" y="685"/>
                  </a:moveTo>
                  <a:cubicBezTo>
                    <a:pt x="855" y="811"/>
                    <a:pt x="839" y="914"/>
                    <a:pt x="839" y="994"/>
                  </a:cubicBezTo>
                  <a:cubicBezTo>
                    <a:pt x="839" y="1028"/>
                    <a:pt x="839" y="1028"/>
                    <a:pt x="839" y="1028"/>
                  </a:cubicBezTo>
                  <a:cubicBezTo>
                    <a:pt x="788" y="1028"/>
                    <a:pt x="788" y="1028"/>
                    <a:pt x="788" y="1028"/>
                  </a:cubicBezTo>
                  <a:cubicBezTo>
                    <a:pt x="788" y="992"/>
                    <a:pt x="788" y="992"/>
                    <a:pt x="788" y="992"/>
                  </a:cubicBezTo>
                  <a:cubicBezTo>
                    <a:pt x="788" y="919"/>
                    <a:pt x="773" y="817"/>
                    <a:pt x="743" y="689"/>
                  </a:cubicBezTo>
                  <a:cubicBezTo>
                    <a:pt x="712" y="561"/>
                    <a:pt x="697" y="471"/>
                    <a:pt x="697" y="421"/>
                  </a:cubicBezTo>
                  <a:cubicBezTo>
                    <a:pt x="697" y="373"/>
                    <a:pt x="708" y="335"/>
                    <a:pt x="731" y="308"/>
                  </a:cubicBezTo>
                  <a:cubicBezTo>
                    <a:pt x="753" y="282"/>
                    <a:pt x="783" y="269"/>
                    <a:pt x="821" y="269"/>
                  </a:cubicBezTo>
                  <a:cubicBezTo>
                    <a:pt x="855" y="269"/>
                    <a:pt x="883" y="281"/>
                    <a:pt x="906" y="307"/>
                  </a:cubicBezTo>
                  <a:cubicBezTo>
                    <a:pt x="928" y="332"/>
                    <a:pt x="940" y="366"/>
                    <a:pt x="940" y="409"/>
                  </a:cubicBezTo>
                  <a:cubicBezTo>
                    <a:pt x="940" y="467"/>
                    <a:pt x="923" y="559"/>
                    <a:pt x="889" y="685"/>
                  </a:cubicBez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25" name="Group 24">
            <a:extLst>
              <a:ext uri="{FF2B5EF4-FFF2-40B4-BE49-F238E27FC236}">
                <a16:creationId xmlns:a16="http://schemas.microsoft.com/office/drawing/2014/main" id="{C3E8EB1C-69E3-4AB6-846B-611145AC8870}"/>
              </a:ext>
            </a:extLst>
          </p:cNvPr>
          <p:cNvGrpSpPr>
            <a:grpSpLocks noChangeAspect="1"/>
          </p:cNvGrpSpPr>
          <p:nvPr/>
        </p:nvGrpSpPr>
        <p:grpSpPr>
          <a:xfrm>
            <a:off x="3625064" y="2779660"/>
            <a:ext cx="932693" cy="932688"/>
            <a:chOff x="1872141" y="3200399"/>
            <a:chExt cx="1154895" cy="1154889"/>
          </a:xfrm>
        </p:grpSpPr>
        <p:grpSp>
          <p:nvGrpSpPr>
            <p:cNvPr id="26" name="Group 25">
              <a:extLst>
                <a:ext uri="{FF2B5EF4-FFF2-40B4-BE49-F238E27FC236}">
                  <a16:creationId xmlns:a16="http://schemas.microsoft.com/office/drawing/2014/main" id="{AA92E3FC-6BCD-452B-90FB-D7F79C1A156D}"/>
                </a:ext>
              </a:extLst>
            </p:cNvPr>
            <p:cNvGrpSpPr/>
            <p:nvPr/>
          </p:nvGrpSpPr>
          <p:grpSpPr>
            <a:xfrm>
              <a:off x="1872141" y="3200399"/>
              <a:ext cx="1154895" cy="1154889"/>
              <a:chOff x="464354" y="1371599"/>
              <a:chExt cx="1154895" cy="1154889"/>
            </a:xfrm>
          </p:grpSpPr>
          <p:sp>
            <p:nvSpPr>
              <p:cNvPr id="28" name="Oval 27">
                <a:extLst>
                  <a:ext uri="{FF2B5EF4-FFF2-40B4-BE49-F238E27FC236}">
                    <a16:creationId xmlns:a16="http://schemas.microsoft.com/office/drawing/2014/main" id="{6862031E-D47B-44C5-8241-C6B31E07B3F7}"/>
                  </a:ext>
                </a:extLst>
              </p:cNvPr>
              <p:cNvSpPr/>
              <p:nvPr/>
            </p:nvSpPr>
            <p:spPr>
              <a:xfrm>
                <a:off x="540985" y="1448230"/>
                <a:ext cx="1001641" cy="100163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lnSpc>
                    <a:spcPct val="80000"/>
                  </a:lnSpc>
                </a:pPr>
                <a:endParaRPr lang="en-US" sz="1050" b="1" dirty="0"/>
              </a:p>
            </p:txBody>
          </p:sp>
          <p:sp>
            <p:nvSpPr>
              <p:cNvPr id="29" name="Donut 43">
                <a:extLst>
                  <a:ext uri="{FF2B5EF4-FFF2-40B4-BE49-F238E27FC236}">
                    <a16:creationId xmlns:a16="http://schemas.microsoft.com/office/drawing/2014/main" id="{5FE8D70B-C736-47F6-B98F-D9064AC690E2}"/>
                  </a:ext>
                </a:extLst>
              </p:cNvPr>
              <p:cNvSpPr/>
              <p:nvPr/>
            </p:nvSpPr>
            <p:spPr>
              <a:xfrm>
                <a:off x="464354" y="1371599"/>
                <a:ext cx="1154895" cy="1154889"/>
              </a:xfrm>
              <a:prstGeom prst="donut">
                <a:avLst>
                  <a:gd name="adj" fmla="val 12955"/>
                </a:avLst>
              </a:prstGeom>
              <a:solidFill>
                <a:schemeClr val="bg2">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lnSpc>
                    <a:spcPct val="80000"/>
                  </a:lnSpc>
                </a:pPr>
                <a:endParaRPr lang="en-US" sz="1050" dirty="0"/>
              </a:p>
            </p:txBody>
          </p:sp>
        </p:grpSp>
        <p:sp>
          <p:nvSpPr>
            <p:cNvPr id="27" name="Freeform 7">
              <a:extLst>
                <a:ext uri="{FF2B5EF4-FFF2-40B4-BE49-F238E27FC236}">
                  <a16:creationId xmlns:a16="http://schemas.microsoft.com/office/drawing/2014/main" id="{8206612F-C5E8-474F-9476-D2150D464F3B}"/>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AED12269-CE97-44BE-9852-967BBEE9C3F8}"/>
              </a:ext>
            </a:extLst>
          </p:cNvPr>
          <p:cNvGrpSpPr>
            <a:grpSpLocks noChangeAspect="1"/>
          </p:cNvGrpSpPr>
          <p:nvPr/>
        </p:nvGrpSpPr>
        <p:grpSpPr>
          <a:xfrm>
            <a:off x="3625063" y="4521268"/>
            <a:ext cx="932693" cy="932688"/>
            <a:chOff x="3287082" y="3200399"/>
            <a:chExt cx="1154895" cy="1154889"/>
          </a:xfrm>
        </p:grpSpPr>
        <p:grpSp>
          <p:nvGrpSpPr>
            <p:cNvPr id="31" name="Group 30">
              <a:extLst>
                <a:ext uri="{FF2B5EF4-FFF2-40B4-BE49-F238E27FC236}">
                  <a16:creationId xmlns:a16="http://schemas.microsoft.com/office/drawing/2014/main" id="{D134CBCF-D62E-4223-BD75-B75B616C0B6A}"/>
                </a:ext>
              </a:extLst>
            </p:cNvPr>
            <p:cNvGrpSpPr/>
            <p:nvPr/>
          </p:nvGrpSpPr>
          <p:grpSpPr>
            <a:xfrm>
              <a:off x="3287082" y="3200399"/>
              <a:ext cx="1154895" cy="1154889"/>
              <a:chOff x="464354" y="1371599"/>
              <a:chExt cx="1154895" cy="1154889"/>
            </a:xfrm>
          </p:grpSpPr>
          <p:sp>
            <p:nvSpPr>
              <p:cNvPr id="33" name="Oval 32">
                <a:extLst>
                  <a:ext uri="{FF2B5EF4-FFF2-40B4-BE49-F238E27FC236}">
                    <a16:creationId xmlns:a16="http://schemas.microsoft.com/office/drawing/2014/main" id="{17A32AAB-F325-4A64-BB2C-F2A2CEE6C2A4}"/>
                  </a:ext>
                </a:extLst>
              </p:cNvPr>
              <p:cNvSpPr/>
              <p:nvPr/>
            </p:nvSpPr>
            <p:spPr>
              <a:xfrm>
                <a:off x="540985" y="1448230"/>
                <a:ext cx="1001641" cy="100163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lnSpc>
                    <a:spcPct val="80000"/>
                  </a:lnSpc>
                </a:pPr>
                <a:endParaRPr lang="en-US" sz="1050" b="1" dirty="0"/>
              </a:p>
            </p:txBody>
          </p:sp>
          <p:sp>
            <p:nvSpPr>
              <p:cNvPr id="34" name="Donut 41">
                <a:extLst>
                  <a:ext uri="{FF2B5EF4-FFF2-40B4-BE49-F238E27FC236}">
                    <a16:creationId xmlns:a16="http://schemas.microsoft.com/office/drawing/2014/main" id="{6ECCBEA6-8AA1-44BC-A821-31C63B5B4126}"/>
                  </a:ext>
                </a:extLst>
              </p:cNvPr>
              <p:cNvSpPr/>
              <p:nvPr/>
            </p:nvSpPr>
            <p:spPr>
              <a:xfrm>
                <a:off x="464354" y="1371599"/>
                <a:ext cx="1154895" cy="1154889"/>
              </a:xfrm>
              <a:prstGeom prst="donut">
                <a:avLst>
                  <a:gd name="adj" fmla="val 12955"/>
                </a:avLst>
              </a:prstGeom>
              <a:solidFill>
                <a:schemeClr val="bg2">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lnSpc>
                    <a:spcPct val="80000"/>
                  </a:lnSpc>
                </a:pPr>
                <a:endParaRPr lang="en-US" sz="1050" dirty="0"/>
              </a:p>
            </p:txBody>
          </p:sp>
        </p:grpSp>
        <p:sp>
          <p:nvSpPr>
            <p:cNvPr id="32" name="Freeform 5">
              <a:extLst>
                <a:ext uri="{FF2B5EF4-FFF2-40B4-BE49-F238E27FC236}">
                  <a16:creationId xmlns:a16="http://schemas.microsoft.com/office/drawing/2014/main" id="{B3838DFA-3E42-4C9E-9298-D6970103933F}"/>
                </a:ext>
              </a:extLst>
            </p:cNvPr>
            <p:cNvSpPr>
              <a:spLocks/>
            </p:cNvSpPr>
            <p:nvPr/>
          </p:nvSpPr>
          <p:spPr bwMode="auto">
            <a:xfrm>
              <a:off x="3658553" y="3571876"/>
              <a:ext cx="411950" cy="411948"/>
            </a:xfrm>
            <a:custGeom>
              <a:avLst/>
              <a:gdLst>
                <a:gd name="T0" fmla="*/ 0 w 172"/>
                <a:gd name="T1" fmla="*/ 32 h 172"/>
                <a:gd name="T2" fmla="*/ 32 w 172"/>
                <a:gd name="T3" fmla="*/ 0 h 172"/>
                <a:gd name="T4" fmla="*/ 86 w 172"/>
                <a:gd name="T5" fmla="*/ 54 h 172"/>
                <a:gd name="T6" fmla="*/ 140 w 172"/>
                <a:gd name="T7" fmla="*/ 0 h 172"/>
                <a:gd name="T8" fmla="*/ 172 w 172"/>
                <a:gd name="T9" fmla="*/ 32 h 172"/>
                <a:gd name="T10" fmla="*/ 118 w 172"/>
                <a:gd name="T11" fmla="*/ 86 h 172"/>
                <a:gd name="T12" fmla="*/ 172 w 172"/>
                <a:gd name="T13" fmla="*/ 140 h 172"/>
                <a:gd name="T14" fmla="*/ 140 w 172"/>
                <a:gd name="T15" fmla="*/ 172 h 172"/>
                <a:gd name="T16" fmla="*/ 86 w 172"/>
                <a:gd name="T17" fmla="*/ 118 h 172"/>
                <a:gd name="T18" fmla="*/ 32 w 172"/>
                <a:gd name="T19" fmla="*/ 172 h 172"/>
                <a:gd name="T20" fmla="*/ 0 w 172"/>
                <a:gd name="T21" fmla="*/ 140 h 172"/>
                <a:gd name="T22" fmla="*/ 54 w 172"/>
                <a:gd name="T23" fmla="*/ 86 h 172"/>
                <a:gd name="T24" fmla="*/ 0 w 172"/>
                <a:gd name="T25" fmla="*/ 3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72">
                  <a:moveTo>
                    <a:pt x="0" y="32"/>
                  </a:moveTo>
                  <a:lnTo>
                    <a:pt x="32" y="0"/>
                  </a:lnTo>
                  <a:lnTo>
                    <a:pt x="86" y="54"/>
                  </a:lnTo>
                  <a:lnTo>
                    <a:pt x="140" y="0"/>
                  </a:lnTo>
                  <a:lnTo>
                    <a:pt x="172" y="32"/>
                  </a:lnTo>
                  <a:lnTo>
                    <a:pt x="118" y="86"/>
                  </a:lnTo>
                  <a:lnTo>
                    <a:pt x="172" y="140"/>
                  </a:lnTo>
                  <a:lnTo>
                    <a:pt x="140" y="172"/>
                  </a:lnTo>
                  <a:lnTo>
                    <a:pt x="86" y="118"/>
                  </a:lnTo>
                  <a:lnTo>
                    <a:pt x="32" y="172"/>
                  </a:lnTo>
                  <a:lnTo>
                    <a:pt x="0" y="140"/>
                  </a:lnTo>
                  <a:lnTo>
                    <a:pt x="54" y="86"/>
                  </a:lnTo>
                  <a:lnTo>
                    <a:pt x="0" y="3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3" name="Table 2">
            <a:extLst>
              <a:ext uri="{FF2B5EF4-FFF2-40B4-BE49-F238E27FC236}">
                <a16:creationId xmlns:a16="http://schemas.microsoft.com/office/drawing/2014/main" id="{3097E988-ACC3-4ADC-8C76-DB605E1AEA53}"/>
              </a:ext>
            </a:extLst>
          </p:cNvPr>
          <p:cNvGraphicFramePr>
            <a:graphicFrameLocks noGrp="1"/>
          </p:cNvGraphicFramePr>
          <p:nvPr>
            <p:extLst>
              <p:ext uri="{D42A27DB-BD31-4B8C-83A1-F6EECF244321}">
                <p14:modId xmlns:p14="http://schemas.microsoft.com/office/powerpoint/2010/main" val="697162366"/>
              </p:ext>
            </p:extLst>
          </p:nvPr>
        </p:nvGraphicFramePr>
        <p:xfrm>
          <a:off x="4918165" y="1187998"/>
          <a:ext cx="3920421" cy="2966720"/>
        </p:xfrm>
        <a:graphic>
          <a:graphicData uri="http://schemas.openxmlformats.org/drawingml/2006/table">
            <a:tbl>
              <a:tblPr firstRow="1" bandRow="1">
                <a:tableStyleId>{7DF18680-E054-41AD-8BC1-D1AEF772440D}</a:tableStyleId>
              </a:tblPr>
              <a:tblGrid>
                <a:gridCol w="854243">
                  <a:extLst>
                    <a:ext uri="{9D8B030D-6E8A-4147-A177-3AD203B41FA5}">
                      <a16:colId xmlns:a16="http://schemas.microsoft.com/office/drawing/2014/main" val="2189928064"/>
                    </a:ext>
                  </a:extLst>
                </a:gridCol>
                <a:gridCol w="1070811">
                  <a:extLst>
                    <a:ext uri="{9D8B030D-6E8A-4147-A177-3AD203B41FA5}">
                      <a16:colId xmlns:a16="http://schemas.microsoft.com/office/drawing/2014/main" val="2621682752"/>
                    </a:ext>
                  </a:extLst>
                </a:gridCol>
                <a:gridCol w="1995367">
                  <a:extLst>
                    <a:ext uri="{9D8B030D-6E8A-4147-A177-3AD203B41FA5}">
                      <a16:colId xmlns:a16="http://schemas.microsoft.com/office/drawing/2014/main" val="3080421944"/>
                    </a:ext>
                  </a:extLst>
                </a:gridCol>
              </a:tblGrid>
              <a:tr h="370840">
                <a:tc>
                  <a:txBody>
                    <a:bodyPr/>
                    <a:lstStyle/>
                    <a:p>
                      <a:r>
                        <a:rPr lang="en-US" dirty="0"/>
                        <a:t>#</a:t>
                      </a:r>
                    </a:p>
                  </a:txBody>
                  <a:tcPr/>
                </a:tc>
                <a:tc>
                  <a:txBody>
                    <a:bodyPr/>
                    <a:lstStyle/>
                    <a:p>
                      <a:r>
                        <a:rPr lang="en-US" dirty="0"/>
                        <a:t>E/C</a:t>
                      </a:r>
                    </a:p>
                  </a:txBody>
                  <a:tcPr/>
                </a:tc>
                <a:tc>
                  <a:txBody>
                    <a:bodyPr/>
                    <a:lstStyle/>
                    <a:p>
                      <a:r>
                        <a:rPr lang="en-US" dirty="0"/>
                        <a:t>Date</a:t>
                      </a:r>
                    </a:p>
                  </a:txBody>
                  <a:tcPr/>
                </a:tc>
                <a:extLst>
                  <a:ext uri="{0D108BD9-81ED-4DB2-BD59-A6C34878D82A}">
                    <a16:rowId xmlns:a16="http://schemas.microsoft.com/office/drawing/2014/main" val="250033979"/>
                  </a:ext>
                </a:extLst>
              </a:tr>
              <a:tr h="370840">
                <a:tc>
                  <a:txBody>
                    <a:bodyPr/>
                    <a:lstStyle/>
                    <a:p>
                      <a:r>
                        <a:rPr lang="en-US" dirty="0">
                          <a:highlight>
                            <a:srgbClr val="00FF00"/>
                          </a:highlight>
                        </a:rPr>
                        <a:t>1</a:t>
                      </a:r>
                    </a:p>
                  </a:txBody>
                  <a:tcPr/>
                </a:tc>
                <a:tc>
                  <a:txBody>
                    <a:bodyPr/>
                    <a:lstStyle/>
                    <a:p>
                      <a:r>
                        <a:rPr lang="en-US" dirty="0">
                          <a:highlight>
                            <a:srgbClr val="00FF00"/>
                          </a:highlight>
                        </a:rPr>
                        <a:t>E</a:t>
                      </a:r>
                    </a:p>
                  </a:txBody>
                  <a:tcPr/>
                </a:tc>
                <a:tc>
                  <a:txBody>
                    <a:bodyPr/>
                    <a:lstStyle/>
                    <a:p>
                      <a:r>
                        <a:rPr lang="en-US" dirty="0">
                          <a:highlight>
                            <a:srgbClr val="00FF00"/>
                          </a:highlight>
                        </a:rPr>
                        <a:t>2014/4/21</a:t>
                      </a:r>
                    </a:p>
                  </a:txBody>
                  <a:tcPr/>
                </a:tc>
                <a:extLst>
                  <a:ext uri="{0D108BD9-81ED-4DB2-BD59-A6C34878D82A}">
                    <a16:rowId xmlns:a16="http://schemas.microsoft.com/office/drawing/2014/main" val="2927798726"/>
                  </a:ext>
                </a:extLst>
              </a:tr>
              <a:tr h="370840">
                <a:tc>
                  <a:txBody>
                    <a:bodyPr/>
                    <a:lstStyle/>
                    <a:p>
                      <a:r>
                        <a:rPr lang="en-US" dirty="0">
                          <a:highlight>
                            <a:srgbClr val="00FF00"/>
                          </a:highlight>
                        </a:rPr>
                        <a:t>2</a:t>
                      </a:r>
                    </a:p>
                  </a:txBody>
                  <a:tcPr/>
                </a:tc>
                <a:tc>
                  <a:txBody>
                    <a:bodyPr/>
                    <a:lstStyle/>
                    <a:p>
                      <a:r>
                        <a:rPr lang="en-US" dirty="0">
                          <a:highlight>
                            <a:srgbClr val="00FF00"/>
                          </a:highlight>
                        </a:rPr>
                        <a:t>E</a:t>
                      </a:r>
                    </a:p>
                  </a:txBody>
                  <a:tcPr/>
                </a:tc>
                <a:tc>
                  <a:txBody>
                    <a:bodyPr/>
                    <a:lstStyle/>
                    <a:p>
                      <a:r>
                        <a:rPr lang="en-US" dirty="0">
                          <a:highlight>
                            <a:srgbClr val="00FF00"/>
                          </a:highlight>
                        </a:rPr>
                        <a:t>2014/6/11</a:t>
                      </a:r>
                    </a:p>
                  </a:txBody>
                  <a:tcPr/>
                </a:tc>
                <a:extLst>
                  <a:ext uri="{0D108BD9-81ED-4DB2-BD59-A6C34878D82A}">
                    <a16:rowId xmlns:a16="http://schemas.microsoft.com/office/drawing/2014/main" val="1836969232"/>
                  </a:ext>
                </a:extLst>
              </a:tr>
              <a:tr h="370840">
                <a:tc>
                  <a:txBody>
                    <a:bodyPr/>
                    <a:lstStyle/>
                    <a:p>
                      <a:endParaRPr lang="en-US" dirty="0">
                        <a:highlight>
                          <a:srgbClr val="00FF00"/>
                        </a:highlight>
                      </a:endParaRPr>
                    </a:p>
                  </a:txBody>
                  <a:tcPr/>
                </a:tc>
                <a:tc>
                  <a:txBody>
                    <a:bodyPr/>
                    <a:lstStyle/>
                    <a:p>
                      <a:r>
                        <a:rPr lang="en-US" dirty="0">
                          <a:highlight>
                            <a:srgbClr val="00FF00"/>
                          </a:highlight>
                        </a:rPr>
                        <a:t>C</a:t>
                      </a:r>
                    </a:p>
                  </a:txBody>
                  <a:tcPr/>
                </a:tc>
                <a:tc>
                  <a:txBody>
                    <a:bodyPr/>
                    <a:lstStyle/>
                    <a:p>
                      <a:r>
                        <a:rPr lang="en-US" dirty="0">
                          <a:highlight>
                            <a:srgbClr val="00FF00"/>
                          </a:highlight>
                        </a:rPr>
                        <a:t>2014/6/15</a:t>
                      </a:r>
                    </a:p>
                  </a:txBody>
                  <a:tcPr/>
                </a:tc>
                <a:extLst>
                  <a:ext uri="{0D108BD9-81ED-4DB2-BD59-A6C34878D82A}">
                    <a16:rowId xmlns:a16="http://schemas.microsoft.com/office/drawing/2014/main" val="1773395473"/>
                  </a:ext>
                </a:extLst>
              </a:tr>
              <a:tr h="370840">
                <a:tc>
                  <a:txBody>
                    <a:bodyPr/>
                    <a:lstStyle/>
                    <a:p>
                      <a:r>
                        <a:rPr lang="en-US" dirty="0">
                          <a:highlight>
                            <a:srgbClr val="00FF00"/>
                          </a:highlight>
                        </a:rPr>
                        <a:t>3</a:t>
                      </a:r>
                    </a:p>
                  </a:txBody>
                  <a:tcPr/>
                </a:tc>
                <a:tc>
                  <a:txBody>
                    <a:bodyPr/>
                    <a:lstStyle/>
                    <a:p>
                      <a:endParaRPr lang="en-US" dirty="0">
                        <a:highlight>
                          <a:srgbClr val="00FF00"/>
                        </a:highlight>
                      </a:endParaRPr>
                    </a:p>
                  </a:txBody>
                  <a:tcPr/>
                </a:tc>
                <a:tc>
                  <a:txBody>
                    <a:bodyPr/>
                    <a:lstStyle/>
                    <a:p>
                      <a:r>
                        <a:rPr lang="en-US" dirty="0">
                          <a:highlight>
                            <a:srgbClr val="00FF00"/>
                          </a:highlight>
                        </a:rPr>
                        <a:t>2014/6/27</a:t>
                      </a:r>
                    </a:p>
                  </a:txBody>
                  <a:tcPr/>
                </a:tc>
                <a:extLst>
                  <a:ext uri="{0D108BD9-81ED-4DB2-BD59-A6C34878D82A}">
                    <a16:rowId xmlns:a16="http://schemas.microsoft.com/office/drawing/2014/main" val="2750137777"/>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07122186"/>
                  </a:ext>
                </a:extLst>
              </a:tr>
              <a:tr h="370840">
                <a:tc>
                  <a:txBody>
                    <a:bodyPr/>
                    <a:lstStyle/>
                    <a:p>
                      <a:r>
                        <a:rPr lang="en-US" dirty="0">
                          <a:solidFill>
                            <a:srgbClr val="0070C0"/>
                          </a:solidFill>
                          <a:highlight>
                            <a:srgbClr val="A6AFDA"/>
                          </a:highlight>
                        </a:rPr>
                        <a:t>340</a:t>
                      </a:r>
                    </a:p>
                  </a:txBody>
                  <a:tcPr/>
                </a:tc>
                <a:tc>
                  <a:txBody>
                    <a:bodyPr/>
                    <a:lstStyle/>
                    <a:p>
                      <a:endParaRPr lang="en-US" dirty="0">
                        <a:solidFill>
                          <a:srgbClr val="0070C0"/>
                        </a:solidFill>
                      </a:endParaRPr>
                    </a:p>
                  </a:txBody>
                  <a:tcPr/>
                </a:tc>
                <a:tc>
                  <a:txBody>
                    <a:bodyPr/>
                    <a:lstStyle/>
                    <a:p>
                      <a:r>
                        <a:rPr lang="en-US" dirty="0">
                          <a:solidFill>
                            <a:srgbClr val="0070C0"/>
                          </a:solidFill>
                          <a:highlight>
                            <a:srgbClr val="A6AFDA"/>
                          </a:highlight>
                        </a:rPr>
                        <a:t>2018/1/1</a:t>
                      </a:r>
                    </a:p>
                  </a:txBody>
                  <a:tcPr/>
                </a:tc>
                <a:extLst>
                  <a:ext uri="{0D108BD9-81ED-4DB2-BD59-A6C34878D82A}">
                    <a16:rowId xmlns:a16="http://schemas.microsoft.com/office/drawing/2014/main" val="31662397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224500206"/>
                  </a:ext>
                </a:extLst>
              </a:tr>
            </a:tbl>
          </a:graphicData>
        </a:graphic>
      </p:graphicFrame>
      <p:grpSp>
        <p:nvGrpSpPr>
          <p:cNvPr id="35" name="Group 34">
            <a:extLst>
              <a:ext uri="{FF2B5EF4-FFF2-40B4-BE49-F238E27FC236}">
                <a16:creationId xmlns:a16="http://schemas.microsoft.com/office/drawing/2014/main" id="{0269B0F2-14A4-4D6A-8F4D-C6777C92A5A5}"/>
              </a:ext>
            </a:extLst>
          </p:cNvPr>
          <p:cNvGrpSpPr>
            <a:grpSpLocks noChangeAspect="1"/>
          </p:cNvGrpSpPr>
          <p:nvPr/>
        </p:nvGrpSpPr>
        <p:grpSpPr>
          <a:xfrm>
            <a:off x="5776688" y="1542309"/>
            <a:ext cx="364271" cy="364269"/>
            <a:chOff x="1872141" y="3200399"/>
            <a:chExt cx="1154895" cy="1154889"/>
          </a:xfrm>
        </p:grpSpPr>
        <p:grpSp>
          <p:nvGrpSpPr>
            <p:cNvPr id="36" name="Group 35">
              <a:extLst>
                <a:ext uri="{FF2B5EF4-FFF2-40B4-BE49-F238E27FC236}">
                  <a16:creationId xmlns:a16="http://schemas.microsoft.com/office/drawing/2014/main" id="{BD557E80-5DBB-4E8E-AA2D-EE6C72D84B48}"/>
                </a:ext>
              </a:extLst>
            </p:cNvPr>
            <p:cNvGrpSpPr/>
            <p:nvPr/>
          </p:nvGrpSpPr>
          <p:grpSpPr>
            <a:xfrm>
              <a:off x="1872141" y="3200399"/>
              <a:ext cx="1154895" cy="1154889"/>
              <a:chOff x="464354" y="1371599"/>
              <a:chExt cx="1154895" cy="1154889"/>
            </a:xfrm>
          </p:grpSpPr>
          <p:sp>
            <p:nvSpPr>
              <p:cNvPr id="38" name="Oval 37">
                <a:extLst>
                  <a:ext uri="{FF2B5EF4-FFF2-40B4-BE49-F238E27FC236}">
                    <a16:creationId xmlns:a16="http://schemas.microsoft.com/office/drawing/2014/main" id="{737B311E-0459-45BB-A1CE-B3826A334FBE}"/>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39" name="Donut 43">
                <a:extLst>
                  <a:ext uri="{FF2B5EF4-FFF2-40B4-BE49-F238E27FC236}">
                    <a16:creationId xmlns:a16="http://schemas.microsoft.com/office/drawing/2014/main" id="{BBF6D3F2-886D-45D2-A29D-60371A2F528E}"/>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37" name="Freeform 7">
              <a:extLst>
                <a:ext uri="{FF2B5EF4-FFF2-40B4-BE49-F238E27FC236}">
                  <a16:creationId xmlns:a16="http://schemas.microsoft.com/office/drawing/2014/main" id="{1D364048-7A65-4AD2-BCC5-31DAE8C5B839}"/>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40" name="Group 39">
            <a:extLst>
              <a:ext uri="{FF2B5EF4-FFF2-40B4-BE49-F238E27FC236}">
                <a16:creationId xmlns:a16="http://schemas.microsoft.com/office/drawing/2014/main" id="{56BD0B87-F36F-4D0E-AF3D-12E9A782C633}"/>
              </a:ext>
            </a:extLst>
          </p:cNvPr>
          <p:cNvGrpSpPr>
            <a:grpSpLocks noChangeAspect="1"/>
          </p:cNvGrpSpPr>
          <p:nvPr/>
        </p:nvGrpSpPr>
        <p:grpSpPr>
          <a:xfrm>
            <a:off x="5773006" y="1932950"/>
            <a:ext cx="367953" cy="367951"/>
            <a:chOff x="1872141" y="3200399"/>
            <a:chExt cx="1154895" cy="1154889"/>
          </a:xfrm>
        </p:grpSpPr>
        <p:grpSp>
          <p:nvGrpSpPr>
            <p:cNvPr id="41" name="Group 40">
              <a:extLst>
                <a:ext uri="{FF2B5EF4-FFF2-40B4-BE49-F238E27FC236}">
                  <a16:creationId xmlns:a16="http://schemas.microsoft.com/office/drawing/2014/main" id="{73B80CF1-D786-4D68-8C18-7B51785E5D1F}"/>
                </a:ext>
              </a:extLst>
            </p:cNvPr>
            <p:cNvGrpSpPr/>
            <p:nvPr/>
          </p:nvGrpSpPr>
          <p:grpSpPr>
            <a:xfrm>
              <a:off x="1872141" y="3200399"/>
              <a:ext cx="1154895" cy="1154889"/>
              <a:chOff x="464354" y="1371599"/>
              <a:chExt cx="1154895" cy="1154889"/>
            </a:xfrm>
          </p:grpSpPr>
          <p:sp>
            <p:nvSpPr>
              <p:cNvPr id="43" name="Oval 42">
                <a:extLst>
                  <a:ext uri="{FF2B5EF4-FFF2-40B4-BE49-F238E27FC236}">
                    <a16:creationId xmlns:a16="http://schemas.microsoft.com/office/drawing/2014/main" id="{BFB92840-D770-40D9-9401-DDF2F1B93B30}"/>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44" name="Donut 43">
                <a:extLst>
                  <a:ext uri="{FF2B5EF4-FFF2-40B4-BE49-F238E27FC236}">
                    <a16:creationId xmlns:a16="http://schemas.microsoft.com/office/drawing/2014/main" id="{FD989BE2-CD27-4A48-9512-A3B04CA6BA13}"/>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42" name="Freeform 7">
              <a:extLst>
                <a:ext uri="{FF2B5EF4-FFF2-40B4-BE49-F238E27FC236}">
                  <a16:creationId xmlns:a16="http://schemas.microsoft.com/office/drawing/2014/main" id="{9725BEE5-C0D2-42B9-88B7-72A964C8D2B3}"/>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45" name="Group 44">
            <a:extLst>
              <a:ext uri="{FF2B5EF4-FFF2-40B4-BE49-F238E27FC236}">
                <a16:creationId xmlns:a16="http://schemas.microsoft.com/office/drawing/2014/main" id="{38845E53-3EC6-4477-B725-F0EF429902E9}"/>
              </a:ext>
            </a:extLst>
          </p:cNvPr>
          <p:cNvGrpSpPr>
            <a:grpSpLocks noChangeAspect="1"/>
          </p:cNvGrpSpPr>
          <p:nvPr/>
        </p:nvGrpSpPr>
        <p:grpSpPr>
          <a:xfrm>
            <a:off x="5774444" y="2283121"/>
            <a:ext cx="368412" cy="368409"/>
            <a:chOff x="3287082" y="3200399"/>
            <a:chExt cx="1154895" cy="1154889"/>
          </a:xfrm>
        </p:grpSpPr>
        <p:grpSp>
          <p:nvGrpSpPr>
            <p:cNvPr id="46" name="Group 45">
              <a:extLst>
                <a:ext uri="{FF2B5EF4-FFF2-40B4-BE49-F238E27FC236}">
                  <a16:creationId xmlns:a16="http://schemas.microsoft.com/office/drawing/2014/main" id="{A8451E88-611C-45E3-B779-62D4590A16FA}"/>
                </a:ext>
              </a:extLst>
            </p:cNvPr>
            <p:cNvGrpSpPr/>
            <p:nvPr/>
          </p:nvGrpSpPr>
          <p:grpSpPr>
            <a:xfrm>
              <a:off x="3287082" y="3200399"/>
              <a:ext cx="1154895" cy="1154889"/>
              <a:chOff x="464354" y="1371599"/>
              <a:chExt cx="1154895" cy="1154889"/>
            </a:xfrm>
          </p:grpSpPr>
          <p:sp>
            <p:nvSpPr>
              <p:cNvPr id="48" name="Oval 47">
                <a:extLst>
                  <a:ext uri="{FF2B5EF4-FFF2-40B4-BE49-F238E27FC236}">
                    <a16:creationId xmlns:a16="http://schemas.microsoft.com/office/drawing/2014/main" id="{0A8AE1E3-9CD3-4B5B-BE13-911D5774EBE2}"/>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49" name="Donut 41">
                <a:extLst>
                  <a:ext uri="{FF2B5EF4-FFF2-40B4-BE49-F238E27FC236}">
                    <a16:creationId xmlns:a16="http://schemas.microsoft.com/office/drawing/2014/main" id="{58E1CF54-561A-4FA8-8F54-DE15B55032D6}"/>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47" name="Freeform 5">
              <a:extLst>
                <a:ext uri="{FF2B5EF4-FFF2-40B4-BE49-F238E27FC236}">
                  <a16:creationId xmlns:a16="http://schemas.microsoft.com/office/drawing/2014/main" id="{EE5EAA35-F364-4309-BFDF-12A7AF306E96}"/>
                </a:ext>
              </a:extLst>
            </p:cNvPr>
            <p:cNvSpPr>
              <a:spLocks/>
            </p:cNvSpPr>
            <p:nvPr/>
          </p:nvSpPr>
          <p:spPr bwMode="auto">
            <a:xfrm>
              <a:off x="3658553" y="3571876"/>
              <a:ext cx="411950" cy="411948"/>
            </a:xfrm>
            <a:custGeom>
              <a:avLst/>
              <a:gdLst>
                <a:gd name="T0" fmla="*/ 0 w 172"/>
                <a:gd name="T1" fmla="*/ 32 h 172"/>
                <a:gd name="T2" fmla="*/ 32 w 172"/>
                <a:gd name="T3" fmla="*/ 0 h 172"/>
                <a:gd name="T4" fmla="*/ 86 w 172"/>
                <a:gd name="T5" fmla="*/ 54 h 172"/>
                <a:gd name="T6" fmla="*/ 140 w 172"/>
                <a:gd name="T7" fmla="*/ 0 h 172"/>
                <a:gd name="T8" fmla="*/ 172 w 172"/>
                <a:gd name="T9" fmla="*/ 32 h 172"/>
                <a:gd name="T10" fmla="*/ 118 w 172"/>
                <a:gd name="T11" fmla="*/ 86 h 172"/>
                <a:gd name="T12" fmla="*/ 172 w 172"/>
                <a:gd name="T13" fmla="*/ 140 h 172"/>
                <a:gd name="T14" fmla="*/ 140 w 172"/>
                <a:gd name="T15" fmla="*/ 172 h 172"/>
                <a:gd name="T16" fmla="*/ 86 w 172"/>
                <a:gd name="T17" fmla="*/ 118 h 172"/>
                <a:gd name="T18" fmla="*/ 32 w 172"/>
                <a:gd name="T19" fmla="*/ 172 h 172"/>
                <a:gd name="T20" fmla="*/ 0 w 172"/>
                <a:gd name="T21" fmla="*/ 140 h 172"/>
                <a:gd name="T22" fmla="*/ 54 w 172"/>
                <a:gd name="T23" fmla="*/ 86 h 172"/>
                <a:gd name="T24" fmla="*/ 0 w 172"/>
                <a:gd name="T25" fmla="*/ 3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72">
                  <a:moveTo>
                    <a:pt x="0" y="32"/>
                  </a:moveTo>
                  <a:lnTo>
                    <a:pt x="32" y="0"/>
                  </a:lnTo>
                  <a:lnTo>
                    <a:pt x="86" y="54"/>
                  </a:lnTo>
                  <a:lnTo>
                    <a:pt x="140" y="0"/>
                  </a:lnTo>
                  <a:lnTo>
                    <a:pt x="172" y="32"/>
                  </a:lnTo>
                  <a:lnTo>
                    <a:pt x="118" y="86"/>
                  </a:lnTo>
                  <a:lnTo>
                    <a:pt x="172" y="140"/>
                  </a:lnTo>
                  <a:lnTo>
                    <a:pt x="140" y="172"/>
                  </a:lnTo>
                  <a:lnTo>
                    <a:pt x="86" y="118"/>
                  </a:lnTo>
                  <a:lnTo>
                    <a:pt x="32" y="172"/>
                  </a:lnTo>
                  <a:lnTo>
                    <a:pt x="0" y="140"/>
                  </a:lnTo>
                  <a:lnTo>
                    <a:pt x="54" y="86"/>
                  </a:lnTo>
                  <a:lnTo>
                    <a:pt x="0" y="32"/>
                  </a:lnTo>
                  <a:close/>
                </a:path>
              </a:pathLst>
            </a:cu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50" name="Group 49">
            <a:extLst>
              <a:ext uri="{FF2B5EF4-FFF2-40B4-BE49-F238E27FC236}">
                <a16:creationId xmlns:a16="http://schemas.microsoft.com/office/drawing/2014/main" id="{70997516-E84E-4148-AAC8-C41C31695082}"/>
              </a:ext>
            </a:extLst>
          </p:cNvPr>
          <p:cNvGrpSpPr>
            <a:grpSpLocks noChangeAspect="1"/>
          </p:cNvGrpSpPr>
          <p:nvPr/>
        </p:nvGrpSpPr>
        <p:grpSpPr>
          <a:xfrm>
            <a:off x="5769597" y="2684543"/>
            <a:ext cx="367953" cy="367951"/>
            <a:chOff x="1872141" y="3200399"/>
            <a:chExt cx="1154895" cy="1154889"/>
          </a:xfrm>
        </p:grpSpPr>
        <p:grpSp>
          <p:nvGrpSpPr>
            <p:cNvPr id="51" name="Group 50">
              <a:extLst>
                <a:ext uri="{FF2B5EF4-FFF2-40B4-BE49-F238E27FC236}">
                  <a16:creationId xmlns:a16="http://schemas.microsoft.com/office/drawing/2014/main" id="{D8C13109-845A-4A7F-9A3C-2724F95CC37D}"/>
                </a:ext>
              </a:extLst>
            </p:cNvPr>
            <p:cNvGrpSpPr/>
            <p:nvPr/>
          </p:nvGrpSpPr>
          <p:grpSpPr>
            <a:xfrm>
              <a:off x="1872141" y="3200399"/>
              <a:ext cx="1154895" cy="1154889"/>
              <a:chOff x="464354" y="1371599"/>
              <a:chExt cx="1154895" cy="1154889"/>
            </a:xfrm>
          </p:grpSpPr>
          <p:sp>
            <p:nvSpPr>
              <p:cNvPr id="53" name="Oval 52">
                <a:extLst>
                  <a:ext uri="{FF2B5EF4-FFF2-40B4-BE49-F238E27FC236}">
                    <a16:creationId xmlns:a16="http://schemas.microsoft.com/office/drawing/2014/main" id="{64F5E120-A74F-4DA3-9BF1-139824AEBB6B}"/>
                  </a:ext>
                </a:extLst>
              </p:cNvPr>
              <p:cNvSpPr/>
              <p:nvPr/>
            </p:nvSpPr>
            <p:spPr>
              <a:xfrm>
                <a:off x="540985" y="1448230"/>
                <a:ext cx="1001641" cy="1001635"/>
              </a:xfrm>
              <a:prstGeom prst="ellipse">
                <a:avLst/>
              </a:prstGeom>
              <a:ln/>
            </p:spPr>
            <p:style>
              <a:lnRef idx="1">
                <a:schemeClr val="accent1"/>
              </a:lnRef>
              <a:fillRef idx="2">
                <a:schemeClr val="accent1"/>
              </a:fillRef>
              <a:effectRef idx="1">
                <a:schemeClr val="accent1"/>
              </a:effectRef>
              <a:fontRef idx="minor">
                <a:schemeClr val="dk1"/>
              </a:fontRef>
            </p:style>
            <p:txBody>
              <a:bodyPr lIns="0" tIns="45720" rIns="0" bIns="0" rtlCol="0" anchor="ctr"/>
              <a:lstStyle/>
              <a:p>
                <a:pPr algn="ctr">
                  <a:lnSpc>
                    <a:spcPct val="80000"/>
                  </a:lnSpc>
                </a:pPr>
                <a:endParaRPr lang="en-US" sz="1050" b="1" dirty="0"/>
              </a:p>
            </p:txBody>
          </p:sp>
          <p:sp>
            <p:nvSpPr>
              <p:cNvPr id="54" name="Donut 43">
                <a:extLst>
                  <a:ext uri="{FF2B5EF4-FFF2-40B4-BE49-F238E27FC236}">
                    <a16:creationId xmlns:a16="http://schemas.microsoft.com/office/drawing/2014/main" id="{140E3CDB-7CBB-41C7-9FF0-388F4015353E}"/>
                  </a:ext>
                </a:extLst>
              </p:cNvPr>
              <p:cNvSpPr/>
              <p:nvPr/>
            </p:nvSpPr>
            <p:spPr>
              <a:xfrm>
                <a:off x="464354" y="1371599"/>
                <a:ext cx="1154895" cy="1154889"/>
              </a:xfrm>
              <a:prstGeom prst="donut">
                <a:avLst>
                  <a:gd name="adj" fmla="val 12955"/>
                </a:avLst>
              </a:prstGeom>
              <a:ln/>
            </p:spPr>
            <p:style>
              <a:lnRef idx="1">
                <a:schemeClr val="accent1"/>
              </a:lnRef>
              <a:fillRef idx="2">
                <a:schemeClr val="accent1"/>
              </a:fillRef>
              <a:effectRef idx="1">
                <a:schemeClr val="accent1"/>
              </a:effectRef>
              <a:fontRef idx="minor">
                <a:schemeClr val="dk1"/>
              </a:fontRef>
            </p:style>
            <p:txBody>
              <a:bodyPr tIns="45720" rtlCol="0" anchor="ctr"/>
              <a:lstStyle/>
              <a:p>
                <a:pPr algn="ctr">
                  <a:lnSpc>
                    <a:spcPct val="80000"/>
                  </a:lnSpc>
                </a:pPr>
                <a:endParaRPr lang="en-US" sz="1050" dirty="0"/>
              </a:p>
            </p:txBody>
          </p:sp>
        </p:grpSp>
        <p:sp>
          <p:nvSpPr>
            <p:cNvPr id="52" name="Freeform 7">
              <a:extLst>
                <a:ext uri="{FF2B5EF4-FFF2-40B4-BE49-F238E27FC236}">
                  <a16:creationId xmlns:a16="http://schemas.microsoft.com/office/drawing/2014/main" id="{C1C25B19-5A72-45DA-9758-2E4F46A44D99}"/>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grpSp>
        <p:nvGrpSpPr>
          <p:cNvPr id="55" name="Group 54">
            <a:extLst>
              <a:ext uri="{FF2B5EF4-FFF2-40B4-BE49-F238E27FC236}">
                <a16:creationId xmlns:a16="http://schemas.microsoft.com/office/drawing/2014/main" id="{BE365DFE-D60D-4891-8D0B-9876E7B5026C}"/>
              </a:ext>
            </a:extLst>
          </p:cNvPr>
          <p:cNvGrpSpPr>
            <a:grpSpLocks noChangeAspect="1"/>
          </p:cNvGrpSpPr>
          <p:nvPr/>
        </p:nvGrpSpPr>
        <p:grpSpPr>
          <a:xfrm>
            <a:off x="5776688" y="3426763"/>
            <a:ext cx="367953" cy="367951"/>
            <a:chOff x="1872141" y="3200399"/>
            <a:chExt cx="1154895" cy="1154889"/>
          </a:xfrm>
        </p:grpSpPr>
        <p:grpSp>
          <p:nvGrpSpPr>
            <p:cNvPr id="56" name="Group 55">
              <a:extLst>
                <a:ext uri="{FF2B5EF4-FFF2-40B4-BE49-F238E27FC236}">
                  <a16:creationId xmlns:a16="http://schemas.microsoft.com/office/drawing/2014/main" id="{7006D36A-7727-43C0-8105-B46DAED2E99A}"/>
                </a:ext>
              </a:extLst>
            </p:cNvPr>
            <p:cNvGrpSpPr/>
            <p:nvPr/>
          </p:nvGrpSpPr>
          <p:grpSpPr>
            <a:xfrm>
              <a:off x="1872141" y="3200399"/>
              <a:ext cx="1154895" cy="1154889"/>
              <a:chOff x="464354" y="1371599"/>
              <a:chExt cx="1154895" cy="1154889"/>
            </a:xfrm>
          </p:grpSpPr>
          <p:sp>
            <p:nvSpPr>
              <p:cNvPr id="58" name="Oval 57">
                <a:extLst>
                  <a:ext uri="{FF2B5EF4-FFF2-40B4-BE49-F238E27FC236}">
                    <a16:creationId xmlns:a16="http://schemas.microsoft.com/office/drawing/2014/main" id="{9F0AAA8A-CE7C-49A0-B8E4-06637F7439DD}"/>
                  </a:ext>
                </a:extLst>
              </p:cNvPr>
              <p:cNvSpPr/>
              <p:nvPr/>
            </p:nvSpPr>
            <p:spPr>
              <a:xfrm>
                <a:off x="540985" y="1448230"/>
                <a:ext cx="1001641" cy="100163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lnSpc>
                    <a:spcPct val="80000"/>
                  </a:lnSpc>
                </a:pPr>
                <a:endParaRPr lang="en-US" sz="1050" b="1" dirty="0"/>
              </a:p>
            </p:txBody>
          </p:sp>
          <p:sp>
            <p:nvSpPr>
              <p:cNvPr id="59" name="Donut 43">
                <a:extLst>
                  <a:ext uri="{FF2B5EF4-FFF2-40B4-BE49-F238E27FC236}">
                    <a16:creationId xmlns:a16="http://schemas.microsoft.com/office/drawing/2014/main" id="{F635F29A-A434-4FE7-B9B3-3A2DE278E768}"/>
                  </a:ext>
                </a:extLst>
              </p:cNvPr>
              <p:cNvSpPr/>
              <p:nvPr/>
            </p:nvSpPr>
            <p:spPr>
              <a:xfrm>
                <a:off x="464354" y="1371599"/>
                <a:ext cx="1154895" cy="1154889"/>
              </a:xfrm>
              <a:prstGeom prst="donut">
                <a:avLst>
                  <a:gd name="adj" fmla="val 12955"/>
                </a:avLst>
              </a:prstGeom>
              <a:solidFill>
                <a:schemeClr val="bg2">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lnSpc>
                    <a:spcPct val="80000"/>
                  </a:lnSpc>
                </a:pPr>
                <a:endParaRPr lang="en-US" sz="1050" dirty="0"/>
              </a:p>
            </p:txBody>
          </p:sp>
        </p:grpSp>
        <p:sp>
          <p:nvSpPr>
            <p:cNvPr id="57" name="Freeform 7">
              <a:extLst>
                <a:ext uri="{FF2B5EF4-FFF2-40B4-BE49-F238E27FC236}">
                  <a16:creationId xmlns:a16="http://schemas.microsoft.com/office/drawing/2014/main" id="{C722E82B-BAD2-4682-B3FB-F03E0F727156}"/>
                </a:ext>
              </a:extLst>
            </p:cNvPr>
            <p:cNvSpPr>
              <a:spLocks/>
            </p:cNvSpPr>
            <p:nvPr/>
          </p:nvSpPr>
          <p:spPr bwMode="auto">
            <a:xfrm>
              <a:off x="2191734" y="3515763"/>
              <a:ext cx="494316" cy="540452"/>
            </a:xfrm>
            <a:custGeom>
              <a:avLst/>
              <a:gdLst>
                <a:gd name="T0" fmla="*/ 1005 w 1015"/>
                <a:gd name="T1" fmla="*/ 149 h 1111"/>
                <a:gd name="T2" fmla="*/ 1011 w 1015"/>
                <a:gd name="T3" fmla="*/ 105 h 1111"/>
                <a:gd name="T4" fmla="*/ 984 w 1015"/>
                <a:gd name="T5" fmla="*/ 71 h 1111"/>
                <a:gd name="T6" fmla="*/ 875 w 1015"/>
                <a:gd name="T7" fmla="*/ 8 h 1111"/>
                <a:gd name="T8" fmla="*/ 835 w 1015"/>
                <a:gd name="T9" fmla="*/ 3 h 1111"/>
                <a:gd name="T10" fmla="*/ 802 w 1015"/>
                <a:gd name="T11" fmla="*/ 27 h 1111"/>
                <a:gd name="T12" fmla="*/ 367 w 1015"/>
                <a:gd name="T13" fmla="*/ 708 h 1111"/>
                <a:gd name="T14" fmla="*/ 200 w 1015"/>
                <a:gd name="T15" fmla="*/ 443 h 1111"/>
                <a:gd name="T16" fmla="*/ 171 w 1015"/>
                <a:gd name="T17" fmla="*/ 411 h 1111"/>
                <a:gd name="T18" fmla="*/ 127 w 1015"/>
                <a:gd name="T19" fmla="*/ 410 h 1111"/>
                <a:gd name="T20" fmla="*/ 37 w 1015"/>
                <a:gd name="T21" fmla="*/ 466 h 1111"/>
                <a:gd name="T22" fmla="*/ 6 w 1015"/>
                <a:gd name="T23" fmla="*/ 497 h 1111"/>
                <a:gd name="T24" fmla="*/ 7 w 1015"/>
                <a:gd name="T25" fmla="*/ 541 h 1111"/>
                <a:gd name="T26" fmla="*/ 328 w 1015"/>
                <a:gd name="T27" fmla="*/ 1077 h 1111"/>
                <a:gd name="T28" fmla="*/ 375 w 1015"/>
                <a:gd name="T29" fmla="*/ 1109 h 1111"/>
                <a:gd name="T30" fmla="*/ 426 w 1015"/>
                <a:gd name="T31" fmla="*/ 1083 h 1111"/>
                <a:gd name="T32" fmla="*/ 1005 w 1015"/>
                <a:gd name="T33" fmla="*/ 14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5" h="1111">
                  <a:moveTo>
                    <a:pt x="1005" y="149"/>
                  </a:moveTo>
                  <a:cubicBezTo>
                    <a:pt x="1012" y="137"/>
                    <a:pt x="1015" y="121"/>
                    <a:pt x="1011" y="105"/>
                  </a:cubicBezTo>
                  <a:cubicBezTo>
                    <a:pt x="1007" y="90"/>
                    <a:pt x="997" y="78"/>
                    <a:pt x="984" y="71"/>
                  </a:cubicBezTo>
                  <a:cubicBezTo>
                    <a:pt x="875" y="8"/>
                    <a:pt x="875" y="8"/>
                    <a:pt x="875" y="8"/>
                  </a:cubicBezTo>
                  <a:cubicBezTo>
                    <a:pt x="863" y="2"/>
                    <a:pt x="849" y="0"/>
                    <a:pt x="835" y="3"/>
                  </a:cubicBezTo>
                  <a:cubicBezTo>
                    <a:pt x="821" y="7"/>
                    <a:pt x="810" y="16"/>
                    <a:pt x="802" y="27"/>
                  </a:cubicBezTo>
                  <a:cubicBezTo>
                    <a:pt x="367" y="708"/>
                    <a:pt x="367" y="708"/>
                    <a:pt x="367" y="708"/>
                  </a:cubicBezTo>
                  <a:cubicBezTo>
                    <a:pt x="200" y="443"/>
                    <a:pt x="200" y="443"/>
                    <a:pt x="200" y="443"/>
                  </a:cubicBezTo>
                  <a:cubicBezTo>
                    <a:pt x="195" y="429"/>
                    <a:pt x="185" y="418"/>
                    <a:pt x="171" y="411"/>
                  </a:cubicBezTo>
                  <a:cubicBezTo>
                    <a:pt x="156" y="405"/>
                    <a:pt x="141" y="405"/>
                    <a:pt x="127" y="410"/>
                  </a:cubicBezTo>
                  <a:cubicBezTo>
                    <a:pt x="37" y="466"/>
                    <a:pt x="37" y="466"/>
                    <a:pt x="37" y="466"/>
                  </a:cubicBezTo>
                  <a:cubicBezTo>
                    <a:pt x="23" y="471"/>
                    <a:pt x="12" y="482"/>
                    <a:pt x="6" y="497"/>
                  </a:cubicBezTo>
                  <a:cubicBezTo>
                    <a:pt x="0" y="512"/>
                    <a:pt x="1" y="527"/>
                    <a:pt x="7" y="541"/>
                  </a:cubicBezTo>
                  <a:cubicBezTo>
                    <a:pt x="328" y="1077"/>
                    <a:pt x="328" y="1077"/>
                    <a:pt x="328" y="1077"/>
                  </a:cubicBezTo>
                  <a:cubicBezTo>
                    <a:pt x="336" y="1095"/>
                    <a:pt x="354" y="1108"/>
                    <a:pt x="375" y="1109"/>
                  </a:cubicBezTo>
                  <a:cubicBezTo>
                    <a:pt x="396" y="1111"/>
                    <a:pt x="415" y="1100"/>
                    <a:pt x="426" y="1083"/>
                  </a:cubicBezTo>
                  <a:lnTo>
                    <a:pt x="1005"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1" name="Arrow: Right 60">
            <a:extLst>
              <a:ext uri="{FF2B5EF4-FFF2-40B4-BE49-F238E27FC236}">
                <a16:creationId xmlns:a16="http://schemas.microsoft.com/office/drawing/2014/main" id="{CFFEFEA3-4598-40EC-81FF-732189F151DD}"/>
              </a:ext>
            </a:extLst>
          </p:cNvPr>
          <p:cNvSpPr/>
          <p:nvPr/>
        </p:nvSpPr>
        <p:spPr>
          <a:xfrm rot="20625279">
            <a:off x="1971396" y="3353598"/>
            <a:ext cx="1256197" cy="44425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2" name="Arrow: Right 61">
            <a:extLst>
              <a:ext uri="{FF2B5EF4-FFF2-40B4-BE49-F238E27FC236}">
                <a16:creationId xmlns:a16="http://schemas.microsoft.com/office/drawing/2014/main" id="{5007FB4F-A6EC-497F-AB48-D1DE1555DBA4}"/>
              </a:ext>
            </a:extLst>
          </p:cNvPr>
          <p:cNvSpPr/>
          <p:nvPr/>
        </p:nvSpPr>
        <p:spPr>
          <a:xfrm rot="1113797">
            <a:off x="1971395" y="4540131"/>
            <a:ext cx="1256197" cy="44425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3" name="TextBox 62">
            <a:extLst>
              <a:ext uri="{FF2B5EF4-FFF2-40B4-BE49-F238E27FC236}">
                <a16:creationId xmlns:a16="http://schemas.microsoft.com/office/drawing/2014/main" id="{FB023FC5-680B-42AD-B6E5-C14C7993268A}"/>
              </a:ext>
            </a:extLst>
          </p:cNvPr>
          <p:cNvSpPr txBox="1"/>
          <p:nvPr/>
        </p:nvSpPr>
        <p:spPr bwMode="auto">
          <a:xfrm>
            <a:off x="5073041" y="4583149"/>
            <a:ext cx="914400" cy="914400"/>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none" lIns="0" tIns="0" rIns="0" bIns="0" rtlCol="0" anchor="t" anchorCtr="0">
            <a:noAutofit/>
          </a:bodyPr>
          <a:lstStyle/>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1. Model Fitting</a:t>
            </a:r>
          </a:p>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2. Prediction</a:t>
            </a:r>
          </a:p>
        </p:txBody>
      </p:sp>
      <p:sp>
        <p:nvSpPr>
          <p:cNvPr id="64" name="TextBox 63">
            <a:extLst>
              <a:ext uri="{FF2B5EF4-FFF2-40B4-BE49-F238E27FC236}">
                <a16:creationId xmlns:a16="http://schemas.microsoft.com/office/drawing/2014/main" id="{FB1A6FE3-F23A-45C0-84A5-5A89211E09CD}"/>
              </a:ext>
            </a:extLst>
          </p:cNvPr>
          <p:cNvSpPr txBox="1"/>
          <p:nvPr/>
        </p:nvSpPr>
        <p:spPr bwMode="auto">
          <a:xfrm>
            <a:off x="641232" y="2307566"/>
            <a:ext cx="932693" cy="376977"/>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a:spcBef>
                <a:spcPts val="600"/>
              </a:spcBef>
              <a:buClr>
                <a:schemeClr val="accent1"/>
              </a:buClr>
              <a:buSzPct val="100000"/>
            </a:pPr>
            <a:r>
              <a:rPr lang="en-US" sz="2000" dirty="0">
                <a:solidFill>
                  <a:srgbClr val="000000"/>
                </a:solidFill>
              </a:rPr>
              <a:t>Event</a:t>
            </a:r>
          </a:p>
        </p:txBody>
      </p:sp>
      <p:sp>
        <p:nvSpPr>
          <p:cNvPr id="65" name="TextBox 64">
            <a:extLst>
              <a:ext uri="{FF2B5EF4-FFF2-40B4-BE49-F238E27FC236}">
                <a16:creationId xmlns:a16="http://schemas.microsoft.com/office/drawing/2014/main" id="{9B14CD3B-AEED-497D-9402-8C48644E56B8}"/>
              </a:ext>
            </a:extLst>
          </p:cNvPr>
          <p:cNvSpPr txBox="1"/>
          <p:nvPr/>
        </p:nvSpPr>
        <p:spPr bwMode="auto">
          <a:xfrm>
            <a:off x="2109329" y="2319230"/>
            <a:ext cx="932693" cy="376977"/>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a:spcBef>
                <a:spcPts val="600"/>
              </a:spcBef>
              <a:buClr>
                <a:schemeClr val="accent1"/>
              </a:buClr>
              <a:buSzPct val="100000"/>
            </a:pPr>
            <a:r>
              <a:rPr lang="en-US" sz="2000" dirty="0">
                <a:solidFill>
                  <a:srgbClr val="000000"/>
                </a:solidFill>
              </a:rPr>
              <a:t>Censor</a:t>
            </a:r>
          </a:p>
        </p:txBody>
      </p:sp>
      <p:sp>
        <p:nvSpPr>
          <p:cNvPr id="66" name="TextBox 65">
            <a:extLst>
              <a:ext uri="{FF2B5EF4-FFF2-40B4-BE49-F238E27FC236}">
                <a16:creationId xmlns:a16="http://schemas.microsoft.com/office/drawing/2014/main" id="{AF3D9ED0-54A2-4D58-B63A-0D2F4B28DC34}"/>
              </a:ext>
            </a:extLst>
          </p:cNvPr>
          <p:cNvSpPr txBox="1"/>
          <p:nvPr/>
        </p:nvSpPr>
        <p:spPr bwMode="auto">
          <a:xfrm>
            <a:off x="3577426" y="2308975"/>
            <a:ext cx="1246681" cy="376977"/>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a:spcBef>
                <a:spcPts val="600"/>
              </a:spcBef>
              <a:buClr>
                <a:schemeClr val="accent1"/>
              </a:buClr>
              <a:buSzPct val="100000"/>
            </a:pPr>
            <a:r>
              <a:rPr lang="en-US" sz="2000" dirty="0">
                <a:solidFill>
                  <a:srgbClr val="000000"/>
                </a:solidFill>
              </a:rPr>
              <a:t>Ongoing</a:t>
            </a:r>
          </a:p>
        </p:txBody>
      </p:sp>
    </p:spTree>
    <p:custDataLst>
      <p:tags r:id="rId1"/>
    </p:custDataLst>
    <p:extLst>
      <p:ext uri="{BB962C8B-B14F-4D97-AF65-F5344CB8AC3E}">
        <p14:creationId xmlns:p14="http://schemas.microsoft.com/office/powerpoint/2010/main" val="392149583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Placeholder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540" y="1143000"/>
            <a:ext cx="7360920" cy="5257799"/>
          </a:xfrm>
          <a:prstGeom prst="rect">
            <a:avLst/>
          </a:prstGeom>
        </p:spPr>
      </p:pic>
      <p:sp>
        <p:nvSpPr>
          <p:cNvPr id="2" name="Slide Number Placeholder 1"/>
          <p:cNvSpPr>
            <a:spLocks noGrp="1"/>
          </p:cNvSpPr>
          <p:nvPr>
            <p:ph type="sldNum" sz="quarter" idx="11"/>
          </p:nvPr>
        </p:nvSpPr>
        <p:spPr/>
        <p:txBody>
          <a:bodyPr/>
          <a:lstStyle/>
          <a:p>
            <a:fld id="{5821A57F-3C0D-4C99-BD6F-D35E74D4C9E6}" type="slidenum">
              <a:rPr lang="en-US" smtClean="0"/>
              <a:pPr/>
              <a:t>5</a:t>
            </a:fld>
            <a:endParaRPr lang="en-US"/>
          </a:p>
        </p:txBody>
      </p:sp>
      <p:sp>
        <p:nvSpPr>
          <p:cNvPr id="7" name="Title 6"/>
          <p:cNvSpPr>
            <a:spLocks noGrp="1"/>
          </p:cNvSpPr>
          <p:nvPr>
            <p:ph type="title"/>
          </p:nvPr>
        </p:nvSpPr>
        <p:spPr/>
        <p:txBody>
          <a:bodyPr/>
          <a:lstStyle/>
          <a:p>
            <a:r>
              <a:rPr lang="en-US" dirty="0"/>
              <a:t>1. Model Fitting</a:t>
            </a:r>
          </a:p>
        </p:txBody>
      </p:sp>
      <p:grpSp>
        <p:nvGrpSpPr>
          <p:cNvPr id="13" name="Group 12"/>
          <p:cNvGrpSpPr/>
          <p:nvPr/>
        </p:nvGrpSpPr>
        <p:grpSpPr>
          <a:xfrm>
            <a:off x="6611" y="1142998"/>
            <a:ext cx="9144000" cy="6777916"/>
            <a:chOff x="877995" y="-1481882"/>
            <a:chExt cx="9144000" cy="6777916"/>
          </a:xfrm>
        </p:grpSpPr>
        <p:pic>
          <p:nvPicPr>
            <p:cNvPr id="8" name="Picture Placeholder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762924" y="-1481881"/>
              <a:ext cx="7360920" cy="5257799"/>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grpSp>
          <p:nvGrpSpPr>
            <p:cNvPr id="11" name="Group 10"/>
            <p:cNvGrpSpPr/>
            <p:nvPr/>
          </p:nvGrpSpPr>
          <p:grpSpPr>
            <a:xfrm>
              <a:off x="877995" y="-1481882"/>
              <a:ext cx="9144000" cy="6777916"/>
              <a:chOff x="877995" y="-338882"/>
              <a:chExt cx="9144000" cy="6777916"/>
            </a:xfrm>
          </p:grpSpPr>
          <p:sp>
            <p:nvSpPr>
              <p:cNvPr id="9" name="Rectangle 8"/>
              <p:cNvSpPr/>
              <p:nvPr/>
            </p:nvSpPr>
            <p:spPr>
              <a:xfrm>
                <a:off x="877995" y="-338882"/>
                <a:ext cx="9144000" cy="5257800"/>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txBox="1">
                <a:spLocks/>
              </p:cNvSpPr>
              <p:nvPr/>
            </p:nvSpPr>
            <p:spPr>
              <a:xfrm>
                <a:off x="2594513" y="1638434"/>
                <a:ext cx="3672439" cy="4800600"/>
              </a:xfrm>
              <a:prstGeom prst="rect">
                <a:avLst/>
              </a:prstGeom>
            </p:spPr>
            <p:txBody>
              <a:bodyPr vert="horz" lIns="0" tIns="0" rIns="0" bIns="0" rtlCol="0" anchor="t" anchorCtr="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Bef>
                    <a:spcPts val="600"/>
                  </a:spcBef>
                  <a:buClr>
                    <a:schemeClr val="accent1"/>
                  </a:buClr>
                  <a:buSzPct val="100000"/>
                  <a:buFont typeface="Arial" panose="020B0604020202020204" pitchFamily="34" charset="0"/>
                  <a:buChar char="•"/>
                </a:pPr>
                <a:r>
                  <a:rPr lang="en-US" sz="2800" dirty="0"/>
                  <a:t>Survival model</a:t>
                </a:r>
              </a:p>
              <a:p>
                <a:pPr marL="285750" indent="-285750">
                  <a:spcBef>
                    <a:spcPts val="600"/>
                  </a:spcBef>
                  <a:buClr>
                    <a:schemeClr val="accent1"/>
                  </a:buClr>
                  <a:buSzPct val="100000"/>
                  <a:buFont typeface="Arial" panose="020B0604020202020204" pitchFamily="34" charset="0"/>
                  <a:buChar char="•"/>
                </a:pPr>
                <a:r>
                  <a:rPr lang="en-US" sz="2800" dirty="0"/>
                  <a:t>Parametric:</a:t>
                </a:r>
              </a:p>
              <a:p>
                <a:pPr marL="742950" lvl="1" indent="-285750">
                  <a:spcBef>
                    <a:spcPts val="600"/>
                  </a:spcBef>
                  <a:buClr>
                    <a:schemeClr val="accent1"/>
                  </a:buClr>
                  <a:buSzPct val="100000"/>
                  <a:buFont typeface="Arial" panose="020B0604020202020204" pitchFamily="34" charset="0"/>
                  <a:buChar char="•"/>
                </a:pPr>
                <a:r>
                  <a:rPr lang="en-US" sz="2400" dirty="0">
                    <a:solidFill>
                      <a:schemeClr val="bg1"/>
                    </a:solidFill>
                  </a:rPr>
                  <a:t>Generalized Gamma</a:t>
                </a:r>
              </a:p>
              <a:p>
                <a:pPr marL="742950" lvl="1" indent="-285750">
                  <a:spcBef>
                    <a:spcPts val="600"/>
                  </a:spcBef>
                  <a:buClr>
                    <a:schemeClr val="accent1"/>
                  </a:buClr>
                  <a:buSzPct val="100000"/>
                  <a:buFont typeface="Arial" panose="020B0604020202020204" pitchFamily="34" charset="0"/>
                  <a:buChar char="•"/>
                </a:pPr>
                <a:r>
                  <a:rPr lang="en-US" sz="2400" dirty="0">
                    <a:solidFill>
                      <a:schemeClr val="bg1"/>
                    </a:solidFill>
                  </a:rPr>
                  <a:t>Weibull</a:t>
                </a:r>
              </a:p>
              <a:p>
                <a:pPr marL="742950" lvl="1" indent="-285750">
                  <a:spcBef>
                    <a:spcPts val="600"/>
                  </a:spcBef>
                  <a:buClr>
                    <a:schemeClr val="accent1"/>
                  </a:buClr>
                  <a:buSzPct val="100000"/>
                  <a:buFont typeface="Arial" panose="020B0604020202020204" pitchFamily="34" charset="0"/>
                  <a:buChar char="•"/>
                </a:pPr>
                <a:r>
                  <a:rPr lang="en-US" sz="2400" dirty="0">
                    <a:solidFill>
                      <a:schemeClr val="bg1"/>
                    </a:solidFill>
                  </a:rPr>
                  <a:t>Exponential</a:t>
                </a:r>
              </a:p>
            </p:txBody>
          </p:sp>
        </p:grpSp>
      </p:grpSp>
    </p:spTree>
    <p:custDataLst>
      <p:tags r:id="rId1"/>
    </p:custDataLst>
    <p:extLst>
      <p:ext uri="{BB962C8B-B14F-4D97-AF65-F5344CB8AC3E}">
        <p14:creationId xmlns:p14="http://schemas.microsoft.com/office/powerpoint/2010/main" val="3967342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6</a:t>
            </a:fld>
            <a:endParaRPr lang="en-US"/>
          </a:p>
        </p:txBody>
      </p:sp>
      <p:sp>
        <p:nvSpPr>
          <p:cNvPr id="6" name="Title 5"/>
          <p:cNvSpPr>
            <a:spLocks noGrp="1"/>
          </p:cNvSpPr>
          <p:nvPr>
            <p:ph type="title"/>
          </p:nvPr>
        </p:nvSpPr>
        <p:spPr/>
        <p:txBody>
          <a:bodyPr/>
          <a:lstStyle/>
          <a:p>
            <a:r>
              <a:rPr lang="en-US" dirty="0"/>
              <a:t>Model Settings	</a:t>
            </a:r>
          </a:p>
        </p:txBody>
      </p:sp>
      <p:sp>
        <p:nvSpPr>
          <p:cNvPr id="4" name="TextBox 3">
            <a:extLst>
              <a:ext uri="{FF2B5EF4-FFF2-40B4-BE49-F238E27FC236}">
                <a16:creationId xmlns:a16="http://schemas.microsoft.com/office/drawing/2014/main" id="{12FF215D-6DB3-4CC0-A0CE-E6F8D1237814}"/>
              </a:ext>
            </a:extLst>
          </p:cNvPr>
          <p:cNvSpPr txBox="1"/>
          <p:nvPr/>
        </p:nvSpPr>
        <p:spPr bwMode="auto">
          <a:xfrm>
            <a:off x="1891430" y="1841326"/>
            <a:ext cx="7252570" cy="4033381"/>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r>
              <a:rPr lang="en-US" b="1" i="1" dirty="0"/>
              <a:t>proc</a:t>
            </a:r>
            <a:r>
              <a:rPr lang="en-US" i="1" dirty="0"/>
              <a:t> </a:t>
            </a:r>
            <a:r>
              <a:rPr lang="en-US" b="1" i="1" dirty="0" err="1"/>
              <a:t>lifereg</a:t>
            </a:r>
            <a:r>
              <a:rPr lang="en-US" i="1" dirty="0"/>
              <a:t> data = </a:t>
            </a:r>
            <a:r>
              <a:rPr lang="en-US" i="1" dirty="0" err="1"/>
              <a:t>pfs</a:t>
            </a:r>
            <a:r>
              <a:rPr lang="en-US" i="1" dirty="0"/>
              <a:t> outset = pe1  ; </a:t>
            </a:r>
            <a:br>
              <a:rPr lang="en-US" i="1" dirty="0"/>
            </a:br>
            <a:r>
              <a:rPr lang="en-US" i="1" dirty="0"/>
              <a:t>class </a:t>
            </a:r>
            <a:r>
              <a:rPr lang="en-US" i="1" dirty="0" err="1"/>
              <a:t>trt</a:t>
            </a:r>
            <a:r>
              <a:rPr lang="en-US" i="1" dirty="0"/>
              <a:t>;</a:t>
            </a:r>
            <a:br>
              <a:rPr lang="en-US" i="1" dirty="0"/>
            </a:br>
            <a:r>
              <a:rPr lang="en-US" i="1" dirty="0"/>
              <a:t>model </a:t>
            </a:r>
            <a:r>
              <a:rPr lang="en-US" i="1" dirty="0" err="1"/>
              <a:t>aval</a:t>
            </a:r>
            <a:r>
              <a:rPr lang="en-US" i="1" dirty="0"/>
              <a:t> * </a:t>
            </a:r>
            <a:r>
              <a:rPr lang="en-US" i="1" dirty="0" err="1"/>
              <a:t>cnsr</a:t>
            </a:r>
            <a:r>
              <a:rPr lang="en-US" i="1" dirty="0"/>
              <a:t>(</a:t>
            </a:r>
            <a:r>
              <a:rPr lang="en-US" b="1" i="1" dirty="0"/>
              <a:t>1</a:t>
            </a:r>
            <a:r>
              <a:rPr lang="en-US" i="1" dirty="0"/>
              <a:t>) =  </a:t>
            </a:r>
            <a:r>
              <a:rPr lang="en-US" i="1" dirty="0" err="1"/>
              <a:t>trt</a:t>
            </a:r>
            <a:r>
              <a:rPr lang="en-US" i="1" dirty="0"/>
              <a:t> / </a:t>
            </a:r>
            <a:r>
              <a:rPr lang="en-US" i="1" dirty="0" err="1"/>
              <a:t>dist</a:t>
            </a:r>
            <a:r>
              <a:rPr lang="en-US" i="1" dirty="0"/>
              <a:t> = </a:t>
            </a:r>
            <a:r>
              <a:rPr lang="en-US" b="1" i="1" dirty="0"/>
              <a:t>gamma</a:t>
            </a:r>
            <a:r>
              <a:rPr lang="en-US" i="1" dirty="0"/>
              <a:t>;</a:t>
            </a:r>
            <a:br>
              <a:rPr lang="en-US" i="1" dirty="0"/>
            </a:br>
            <a:r>
              <a:rPr lang="en-US" i="1" dirty="0"/>
              <a:t>output out = b </a:t>
            </a:r>
            <a:r>
              <a:rPr lang="en-US" i="1" dirty="0" err="1"/>
              <a:t>xbeta</a:t>
            </a:r>
            <a:r>
              <a:rPr lang="en-US" i="1" dirty="0"/>
              <a:t> = </a:t>
            </a:r>
            <a:r>
              <a:rPr lang="en-US" i="1" dirty="0" err="1"/>
              <a:t>lp</a:t>
            </a:r>
            <a:r>
              <a:rPr lang="en-US" i="1" dirty="0"/>
              <a:t> </a:t>
            </a:r>
            <a:r>
              <a:rPr lang="en-US" i="1" dirty="0" err="1"/>
              <a:t>cdf</a:t>
            </a:r>
            <a:r>
              <a:rPr lang="en-US" i="1" dirty="0"/>
              <a:t> = p; </a:t>
            </a:r>
            <a:br>
              <a:rPr lang="en-US" i="1" dirty="0"/>
            </a:br>
            <a:r>
              <a:rPr lang="en-US" b="1" i="1" dirty="0"/>
              <a:t>run</a:t>
            </a:r>
            <a:r>
              <a:rPr lang="en-US" i="1" dirty="0"/>
              <a:t>;</a:t>
            </a:r>
          </a:p>
        </p:txBody>
      </p:sp>
    </p:spTree>
    <p:custDataLst>
      <p:tags r:id="rId1"/>
    </p:custDataLst>
    <p:extLst>
      <p:ext uri="{BB962C8B-B14F-4D97-AF65-F5344CB8AC3E}">
        <p14:creationId xmlns:p14="http://schemas.microsoft.com/office/powerpoint/2010/main" val="134139727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7</a:t>
            </a:fld>
            <a:endParaRPr lang="en-US"/>
          </a:p>
        </p:txBody>
      </p:sp>
      <p:sp>
        <p:nvSpPr>
          <p:cNvPr id="6" name="Title 5"/>
          <p:cNvSpPr>
            <a:spLocks noGrp="1"/>
          </p:cNvSpPr>
          <p:nvPr>
            <p:ph type="title"/>
          </p:nvPr>
        </p:nvSpPr>
        <p:spPr/>
        <p:txBody>
          <a:bodyPr/>
          <a:lstStyle/>
          <a:p>
            <a:r>
              <a:rPr lang="en-US" dirty="0"/>
              <a:t>Goodness of Fit	</a:t>
            </a:r>
          </a:p>
        </p:txBody>
      </p:sp>
      <p:graphicFrame>
        <p:nvGraphicFramePr>
          <p:cNvPr id="3" name="Table 2">
            <a:extLst>
              <a:ext uri="{FF2B5EF4-FFF2-40B4-BE49-F238E27FC236}">
                <a16:creationId xmlns:a16="http://schemas.microsoft.com/office/drawing/2014/main" id="{BB81B941-4DAC-4033-886F-42C67C714E63}"/>
              </a:ext>
            </a:extLst>
          </p:cNvPr>
          <p:cNvGraphicFramePr>
            <a:graphicFrameLocks noGrp="1"/>
          </p:cNvGraphicFramePr>
          <p:nvPr>
            <p:extLst>
              <p:ext uri="{D42A27DB-BD31-4B8C-83A1-F6EECF244321}">
                <p14:modId xmlns:p14="http://schemas.microsoft.com/office/powerpoint/2010/main" val="2038438282"/>
              </p:ext>
            </p:extLst>
          </p:nvPr>
        </p:nvGraphicFramePr>
        <p:xfrm>
          <a:off x="1098082" y="1570242"/>
          <a:ext cx="6947836" cy="3051864"/>
        </p:xfrm>
        <a:graphic>
          <a:graphicData uri="http://schemas.openxmlformats.org/drawingml/2006/table">
            <a:tbl>
              <a:tblPr firstRow="1" firstCol="1" bandRow="1">
                <a:tableStyleId>{5C22544A-7EE6-4342-B048-85BDC9FD1C3A}</a:tableStyleId>
              </a:tblPr>
              <a:tblGrid>
                <a:gridCol w="1864895">
                  <a:extLst>
                    <a:ext uri="{9D8B030D-6E8A-4147-A177-3AD203B41FA5}">
                      <a16:colId xmlns:a16="http://schemas.microsoft.com/office/drawing/2014/main" val="2347441117"/>
                    </a:ext>
                  </a:extLst>
                </a:gridCol>
                <a:gridCol w="5082941">
                  <a:extLst>
                    <a:ext uri="{9D8B030D-6E8A-4147-A177-3AD203B41FA5}">
                      <a16:colId xmlns:a16="http://schemas.microsoft.com/office/drawing/2014/main" val="2352062645"/>
                    </a:ext>
                  </a:extLst>
                </a:gridCol>
              </a:tblGrid>
              <a:tr h="762966">
                <a:tc>
                  <a:txBody>
                    <a:bodyPr/>
                    <a:lstStyle/>
                    <a:p>
                      <a:pPr marL="0" marR="0" algn="ctr">
                        <a:spcBef>
                          <a:spcPts val="0"/>
                        </a:spcBef>
                        <a:spcAft>
                          <a:spcPts val="0"/>
                        </a:spcAft>
                      </a:pPr>
                      <a:r>
                        <a:rPr lang="en-US" sz="2000" dirty="0">
                          <a:effectLst/>
                        </a:rPr>
                        <a:t>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-2 log likelihood </a:t>
                      </a:r>
                    </a:p>
                    <a:p>
                      <a:pPr marL="0" marR="0" algn="ctr">
                        <a:spcBef>
                          <a:spcPts val="0"/>
                        </a:spcBef>
                        <a:spcAft>
                          <a:spcPts val="0"/>
                        </a:spcAft>
                      </a:pPr>
                      <a:r>
                        <a:rPr lang="en-US" sz="2000" dirty="0">
                          <a:effectLst/>
                        </a:rPr>
                        <a:t>(smaller is better)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9510997"/>
                  </a:ext>
                </a:extLst>
              </a:tr>
              <a:tr h="762966">
                <a:tc>
                  <a:txBody>
                    <a:bodyPr/>
                    <a:lstStyle/>
                    <a:p>
                      <a:pPr marL="0" marR="0" algn="ctr">
                        <a:spcBef>
                          <a:spcPts val="0"/>
                        </a:spcBef>
                        <a:spcAft>
                          <a:spcPts val="0"/>
                        </a:spcAft>
                      </a:pPr>
                      <a:r>
                        <a:rPr lang="en-US" sz="2000" dirty="0">
                          <a:effectLst/>
                        </a:rPr>
                        <a:t>Gamma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785.303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0535437"/>
                  </a:ext>
                </a:extLst>
              </a:tr>
              <a:tr h="762966">
                <a:tc>
                  <a:txBody>
                    <a:bodyPr/>
                    <a:lstStyle/>
                    <a:p>
                      <a:pPr marL="0" marR="0" algn="ctr">
                        <a:spcBef>
                          <a:spcPts val="0"/>
                        </a:spcBef>
                        <a:spcAft>
                          <a:spcPts val="0"/>
                        </a:spcAft>
                      </a:pPr>
                      <a:r>
                        <a:rPr lang="en-US" sz="2000">
                          <a:effectLst/>
                        </a:rPr>
                        <a:t>Exponential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819.12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2651772"/>
                  </a:ext>
                </a:extLst>
              </a:tr>
              <a:tr h="762966">
                <a:tc>
                  <a:txBody>
                    <a:bodyPr/>
                    <a:lstStyle/>
                    <a:p>
                      <a:pPr marL="0" marR="0" algn="ctr">
                        <a:spcBef>
                          <a:spcPts val="0"/>
                        </a:spcBef>
                        <a:spcAft>
                          <a:spcPts val="0"/>
                        </a:spcAft>
                      </a:pPr>
                      <a:r>
                        <a:rPr lang="en-US" sz="2000">
                          <a:effectLst/>
                        </a:rPr>
                        <a:t>Weibull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806.211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4453536"/>
                  </a:ext>
                </a:extLst>
              </a:tr>
            </a:tbl>
          </a:graphicData>
        </a:graphic>
      </p:graphicFrame>
    </p:spTree>
    <p:custDataLst>
      <p:tags r:id="rId1"/>
    </p:custDataLst>
    <p:extLst>
      <p:ext uri="{BB962C8B-B14F-4D97-AF65-F5344CB8AC3E}">
        <p14:creationId xmlns:p14="http://schemas.microsoft.com/office/powerpoint/2010/main" val="92665006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8</a:t>
            </a:fld>
            <a:endParaRPr lang="en-US"/>
          </a:p>
        </p:txBody>
      </p:sp>
      <p:sp>
        <p:nvSpPr>
          <p:cNvPr id="6" name="Title 5"/>
          <p:cNvSpPr>
            <a:spLocks noGrp="1"/>
          </p:cNvSpPr>
          <p:nvPr>
            <p:ph type="title"/>
          </p:nvPr>
        </p:nvSpPr>
        <p:spPr/>
        <p:txBody>
          <a:bodyPr/>
          <a:lstStyle/>
          <a:p>
            <a:r>
              <a:rPr lang="en-US" dirty="0"/>
              <a:t>2. Prediction (Mean Residual Life)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F46FBF-AFF3-40C7-80CC-DDD2E7F3AD7D}"/>
                  </a:ext>
                </a:extLst>
              </p:cNvPr>
              <p:cNvSpPr txBox="1"/>
              <p:nvPr/>
            </p:nvSpPr>
            <p:spPr bwMode="auto">
              <a:xfrm>
                <a:off x="769829" y="1265129"/>
                <a:ext cx="7604342" cy="4171167"/>
              </a:xfrm>
              <a:prstGeom prst="rect">
                <a:avLst/>
              </a:prstGeom>
              <a:noFill/>
              <a:ln w="9525">
                <a:noFill/>
                <a:prstDash val="solid"/>
              </a:ln>
              <a:extLst>
                <a:ext uri="{909E8E84-426E-40DD-AFC4-6F175D3DCCD1}">
                  <a14:hiddenFill>
                    <a:solidFill>
                      <a:srgbClr val="FFFFFF"/>
                    </a:solidFill>
                  </a14:hiddenFill>
                </a:ext>
                <a:ext uri="{91240B29-F687-4F45-9708-019B960494DF}">
                  <a14:hiddenLine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a:spcBef>
                    <a:spcPts val="600"/>
                  </a:spcBef>
                  <a:buClr>
                    <a:schemeClr val="accent1"/>
                  </a:buClr>
                  <a:buSzPct val="100000"/>
                </a:pPr>
                <a:r>
                  <a:rPr lang="en-US" sz="2000">
                    <a:solidFill>
                      <a:srgbClr val="000000"/>
                    </a:solidFill>
                  </a:rPr>
                  <a:t>Definition </a:t>
                </a:r>
                <a:r>
                  <a:rPr lang="en-US" sz="2000" dirty="0">
                    <a:solidFill>
                      <a:srgbClr val="000000"/>
                    </a:solidFill>
                  </a:rPr>
                  <a:t>(MRL):</a:t>
                </a:r>
              </a:p>
              <a:p>
                <a:pPr>
                  <a:spcBef>
                    <a:spcPts val="600"/>
                  </a:spcBef>
                  <a:buClr>
                    <a:schemeClr val="accent1"/>
                  </a:buClr>
                  <a:buSzPct val="100000"/>
                </a:pPr>
                <a:endParaRPr lang="en-US" sz="2000" dirty="0">
                  <a:solidFill>
                    <a:srgbClr val="000000"/>
                  </a:solidFill>
                </a:endParaRPr>
              </a:p>
              <a:p>
                <a:pPr>
                  <a:spcBef>
                    <a:spcPts val="600"/>
                  </a:spcBef>
                  <a:buClr>
                    <a:schemeClr val="accent1"/>
                  </a:buClr>
                  <a:buSzPct val="100000"/>
                </a:pPr>
                <a14:m>
                  <m:oMathPara xmlns:m="http://schemas.openxmlformats.org/officeDocument/2006/math">
                    <m:oMathParaPr>
                      <m:jc m:val="center"/>
                    </m:oMathParaPr>
                    <m:oMath xmlns:m="http://schemas.openxmlformats.org/officeDocument/2006/math">
                      <m:r>
                        <a:rPr lang="en-US" sz="2000" b="0" i="1" smtClean="0">
                          <a:solidFill>
                            <a:srgbClr val="000000"/>
                          </a:solidFill>
                          <a:latin typeface="Cambria Math" panose="02040503050406030204" pitchFamily="18" charset="0"/>
                        </a:rPr>
                        <m:t>𝑀𝑅𝐿</m:t>
                      </m:r>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𝑥</m:t>
                          </m:r>
                        </m:e>
                      </m:d>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𝐸</m:t>
                      </m:r>
                      <m:d>
                        <m:dPr>
                          <m:begChr m:val="["/>
                          <m:endChr m:val="|"/>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𝑋</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𝑥</m:t>
                          </m:r>
                        </m:e>
                      </m:d>
                      <m:r>
                        <a:rPr lang="en-US" sz="2000" b="0" i="1" smtClean="0">
                          <a:solidFill>
                            <a:srgbClr val="000000"/>
                          </a:solidFill>
                          <a:latin typeface="Cambria Math" panose="02040503050406030204" pitchFamily="18" charset="0"/>
                        </a:rPr>
                        <m:t>𝑋</m:t>
                      </m:r>
                      <m:r>
                        <a:rPr lang="en-US" sz="2000" b="0" i="1" smtClean="0">
                          <a:solidFill>
                            <a:srgbClr val="000000"/>
                          </a:solidFill>
                          <a:latin typeface="Cambria Math" panose="02040503050406030204" pitchFamily="18" charset="0"/>
                        </a:rPr>
                        <m:t>&gt;</m:t>
                      </m:r>
                      <m:r>
                        <a:rPr lang="en-US" sz="2000" b="0" i="1" smtClean="0">
                          <a:solidFill>
                            <a:srgbClr val="000000"/>
                          </a:solidFill>
                          <a:latin typeface="Cambria Math" panose="02040503050406030204" pitchFamily="18" charset="0"/>
                        </a:rPr>
                        <m:t>𝑥</m:t>
                      </m:r>
                      <m:r>
                        <a:rPr lang="en-US" sz="2000" b="0" i="1" smtClean="0">
                          <a:solidFill>
                            <a:srgbClr val="000000"/>
                          </a:solidFill>
                          <a:latin typeface="Cambria Math" panose="02040503050406030204" pitchFamily="18" charset="0"/>
                        </a:rPr>
                        <m:t>]</m:t>
                      </m:r>
                    </m:oMath>
                  </m:oMathPara>
                </a14:m>
                <a:endParaRPr lang="en-US" sz="2000" dirty="0">
                  <a:solidFill>
                    <a:srgbClr val="000000"/>
                  </a:solidFill>
                </a:endParaRPr>
              </a:p>
              <a:p>
                <a:pPr>
                  <a:spcBef>
                    <a:spcPts val="600"/>
                  </a:spcBef>
                  <a:buClr>
                    <a:schemeClr val="accent1"/>
                  </a:buClr>
                  <a:buSzPct val="100000"/>
                </a:pPr>
                <a:endParaRPr lang="en-US" sz="2000" dirty="0">
                  <a:solidFill>
                    <a:srgbClr val="000000"/>
                  </a:solidFill>
                </a:endParaRPr>
              </a:p>
              <a:p>
                <a:pPr>
                  <a:spcBef>
                    <a:spcPts val="600"/>
                  </a:spcBef>
                  <a:buClr>
                    <a:schemeClr val="accent1"/>
                  </a:buClr>
                  <a:buSzPct val="100000"/>
                </a:pPr>
                <a:r>
                  <a:rPr lang="en-US" sz="2000" dirty="0">
                    <a:solidFill>
                      <a:srgbClr val="000000"/>
                    </a:solidFill>
                  </a:rPr>
                  <a:t>For continuous, </a:t>
                </a:r>
              </a:p>
              <a:p>
                <a:pPr>
                  <a:spcBef>
                    <a:spcPts val="600"/>
                  </a:spcBef>
                  <a:buClr>
                    <a:schemeClr val="accent1"/>
                  </a:buClr>
                  <a:buSzPct val="100000"/>
                </a:pPr>
                <a14:m>
                  <m:oMathPara xmlns:m="http://schemas.openxmlformats.org/officeDocument/2006/math">
                    <m:oMathParaPr>
                      <m:jc m:val="center"/>
                    </m:oMathParaPr>
                    <m:oMath xmlns:m="http://schemas.openxmlformats.org/officeDocument/2006/math">
                      <m:r>
                        <a:rPr lang="en-US" sz="2000" b="0" i="1" smtClean="0">
                          <a:solidFill>
                            <a:srgbClr val="000000"/>
                          </a:solidFill>
                          <a:latin typeface="Cambria Math" panose="02040503050406030204" pitchFamily="18" charset="0"/>
                        </a:rPr>
                        <m:t>𝑀𝑅𝐿</m:t>
                      </m:r>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𝑥</m:t>
                          </m:r>
                        </m:e>
                      </m:d>
                      <m:r>
                        <a:rPr lang="en-US" sz="2000" b="0" i="1" smtClean="0">
                          <a:solidFill>
                            <a:srgbClr val="000000"/>
                          </a:solidFill>
                          <a:latin typeface="Cambria Math" panose="02040503050406030204" pitchFamily="18" charset="0"/>
                        </a:rPr>
                        <m:t>=</m:t>
                      </m:r>
                      <m:f>
                        <m:fPr>
                          <m:ctrlPr>
                            <a:rPr lang="en-US" sz="2000" b="0" i="1" smtClean="0">
                              <a:solidFill>
                                <a:srgbClr val="000000"/>
                              </a:solidFill>
                              <a:latin typeface="Cambria Math" panose="02040503050406030204" pitchFamily="18" charset="0"/>
                            </a:rPr>
                          </m:ctrlPr>
                        </m:fPr>
                        <m:num>
                          <m:nary>
                            <m:naryPr>
                              <m:ctrlPr>
                                <a:rPr lang="en-US" sz="2000" b="0" i="1" smtClean="0">
                                  <a:solidFill>
                                    <a:srgbClr val="000000"/>
                                  </a:solidFill>
                                  <a:latin typeface="Cambria Math" panose="02040503050406030204" pitchFamily="18" charset="0"/>
                                </a:rPr>
                              </m:ctrlPr>
                            </m:naryPr>
                            <m:sub>
                              <m:r>
                                <m:rPr>
                                  <m:brk m:alnAt="23"/>
                                </m:rPr>
                                <a:rPr lang="en-US" sz="2000" b="0" i="1" smtClean="0">
                                  <a:solidFill>
                                    <a:srgbClr val="000000"/>
                                  </a:solidFill>
                                  <a:latin typeface="Cambria Math" panose="02040503050406030204" pitchFamily="18" charset="0"/>
                                </a:rPr>
                                <m:t>𝑥</m:t>
                              </m:r>
                            </m:sub>
                            <m:sup>
                              <m:r>
                                <a:rPr lang="en-US" sz="2000" i="1">
                                  <a:solidFill>
                                    <a:srgbClr val="000000"/>
                                  </a:solidFill>
                                  <a:latin typeface="Cambria Math" panose="02040503050406030204" pitchFamily="18" charset="0"/>
                                  <a:ea typeface="Cambria Math" panose="02040503050406030204" pitchFamily="18" charset="0"/>
                                </a:rPr>
                                <m:t>∞</m:t>
                              </m:r>
                            </m:sup>
                            <m:e>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𝑡</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𝑥</m:t>
                                  </m:r>
                                </m:e>
                              </m:d>
                              <m:r>
                                <a:rPr lang="en-US" sz="2000" b="0" i="1" smtClean="0">
                                  <a:solidFill>
                                    <a:srgbClr val="000000"/>
                                  </a:solidFill>
                                  <a:latin typeface="Cambria Math" panose="02040503050406030204" pitchFamily="18" charset="0"/>
                                </a:rPr>
                                <m:t>𝑓</m:t>
                              </m:r>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𝑡</m:t>
                                  </m:r>
                                </m:e>
                              </m:d>
                              <m:r>
                                <a:rPr lang="en-US" sz="2000" b="0" i="1" smtClean="0">
                                  <a:solidFill>
                                    <a:srgbClr val="000000"/>
                                  </a:solidFill>
                                  <a:latin typeface="Cambria Math" panose="02040503050406030204" pitchFamily="18" charset="0"/>
                                </a:rPr>
                                <m:t>𝑑𝑡</m:t>
                              </m:r>
                            </m:e>
                          </m:nary>
                        </m:num>
                        <m:den>
                          <m:r>
                            <a:rPr lang="en-US" sz="2000" b="0" i="1" smtClean="0">
                              <a:solidFill>
                                <a:srgbClr val="000000"/>
                              </a:solidFill>
                              <a:latin typeface="Cambria Math" panose="02040503050406030204" pitchFamily="18" charset="0"/>
                            </a:rPr>
                            <m:t>𝑆</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𝑥</m:t>
                          </m:r>
                          <m:r>
                            <a:rPr lang="en-US" sz="2000" b="0" i="1" smtClean="0">
                              <a:solidFill>
                                <a:srgbClr val="000000"/>
                              </a:solidFill>
                              <a:latin typeface="Cambria Math" panose="02040503050406030204" pitchFamily="18" charset="0"/>
                            </a:rPr>
                            <m:t>)</m:t>
                          </m:r>
                        </m:den>
                      </m:f>
                    </m:oMath>
                    <m:oMath xmlns:m="http://schemas.openxmlformats.org/officeDocument/2006/math">
                      <m:r>
                        <a:rPr lang="en-US" sz="2000" b="0" i="1" smtClean="0">
                          <a:solidFill>
                            <a:srgbClr val="000000"/>
                          </a:solidFill>
                          <a:latin typeface="Cambria Math" panose="02040503050406030204" pitchFamily="18" charset="0"/>
                        </a:rPr>
                        <m:t>= </m:t>
                      </m:r>
                      <m:f>
                        <m:fPr>
                          <m:ctrlPr>
                            <a:rPr lang="en-US" sz="2000" b="0" i="1" smtClean="0">
                              <a:solidFill>
                                <a:srgbClr val="000000"/>
                              </a:solidFill>
                              <a:latin typeface="Cambria Math" panose="02040503050406030204" pitchFamily="18" charset="0"/>
                            </a:rPr>
                          </m:ctrlPr>
                        </m:fPr>
                        <m:num>
                          <m:nary>
                            <m:naryPr>
                              <m:ctrlPr>
                                <a:rPr lang="en-US" sz="2000" b="0" i="1" smtClean="0">
                                  <a:solidFill>
                                    <a:srgbClr val="000000"/>
                                  </a:solidFill>
                                  <a:latin typeface="Cambria Math" panose="02040503050406030204" pitchFamily="18" charset="0"/>
                                </a:rPr>
                              </m:ctrlPr>
                            </m:naryPr>
                            <m:sub>
                              <m:r>
                                <m:rPr>
                                  <m:brk m:alnAt="23"/>
                                </m:rPr>
                                <a:rPr lang="en-US" sz="2000" b="0" i="1" smtClean="0">
                                  <a:solidFill>
                                    <a:srgbClr val="000000"/>
                                  </a:solidFill>
                                  <a:latin typeface="Cambria Math" panose="02040503050406030204" pitchFamily="18" charset="0"/>
                                </a:rPr>
                                <m:t>𝑥</m:t>
                              </m:r>
                            </m:sub>
                            <m:sup>
                              <m:r>
                                <a:rPr lang="en-US" sz="2000" b="0" i="1" smtClean="0">
                                  <a:solidFill>
                                    <a:srgbClr val="000000"/>
                                  </a:solidFill>
                                  <a:latin typeface="Cambria Math" panose="02040503050406030204" pitchFamily="18" charset="0"/>
                                  <a:ea typeface="Cambria Math" panose="02040503050406030204" pitchFamily="18" charset="0"/>
                                </a:rPr>
                                <m:t>∞</m:t>
                              </m:r>
                            </m:sup>
                            <m:e>
                              <m:r>
                                <a:rPr lang="en-US" sz="2000" b="0" i="1" smtClean="0">
                                  <a:solidFill>
                                    <a:srgbClr val="000000"/>
                                  </a:solidFill>
                                  <a:latin typeface="Cambria Math" panose="02040503050406030204" pitchFamily="18" charset="0"/>
                                </a:rPr>
                                <m:t>𝑆</m:t>
                              </m:r>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𝑡</m:t>
                                  </m:r>
                                </m:e>
                              </m:d>
                              <m:r>
                                <a:rPr lang="en-US" sz="2000" b="0" i="1" smtClean="0">
                                  <a:solidFill>
                                    <a:srgbClr val="000000"/>
                                  </a:solidFill>
                                  <a:latin typeface="Cambria Math" panose="02040503050406030204" pitchFamily="18" charset="0"/>
                                </a:rPr>
                                <m:t>𝑑𝑡</m:t>
                              </m:r>
                            </m:e>
                          </m:nary>
                        </m:num>
                        <m:den>
                          <m:r>
                            <a:rPr lang="en-US" sz="2000" b="0" i="1" smtClean="0">
                              <a:solidFill>
                                <a:srgbClr val="000000"/>
                              </a:solidFill>
                              <a:latin typeface="Cambria Math" panose="02040503050406030204" pitchFamily="18" charset="0"/>
                            </a:rPr>
                            <m:t>𝑆</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𝑥</m:t>
                          </m:r>
                          <m:r>
                            <a:rPr lang="en-US" sz="2000" b="0" i="1" smtClean="0">
                              <a:solidFill>
                                <a:srgbClr val="000000"/>
                              </a:solidFill>
                              <a:latin typeface="Cambria Math" panose="02040503050406030204" pitchFamily="18" charset="0"/>
                            </a:rPr>
                            <m:t>)</m:t>
                          </m:r>
                        </m:den>
                      </m:f>
                    </m:oMath>
                  </m:oMathPara>
                </a14:m>
                <a:endParaRPr lang="en-US" sz="2000" dirty="0">
                  <a:solidFill>
                    <a:srgbClr val="000000"/>
                  </a:solidFill>
                </a:endParaRPr>
              </a:p>
              <a:p>
                <a:pPr>
                  <a:spcBef>
                    <a:spcPts val="600"/>
                  </a:spcBef>
                  <a:buClr>
                    <a:schemeClr val="accent1"/>
                  </a:buClr>
                  <a:buSzPct val="100000"/>
                </a:pPr>
                <a:r>
                  <a:rPr lang="en-US" sz="2000" dirty="0">
                    <a:solidFill>
                      <a:srgbClr val="000000"/>
                    </a:solidFill>
                  </a:rPr>
                  <a:t>Can also show</a:t>
                </a:r>
              </a:p>
              <a:p>
                <a:pPr>
                  <a:spcBef>
                    <a:spcPts val="600"/>
                  </a:spcBef>
                  <a:buClr>
                    <a:schemeClr val="accent1"/>
                  </a:buClr>
                  <a:buSzPct val="100000"/>
                </a:pPr>
                <a14:m>
                  <m:oMathPara xmlns:m="http://schemas.openxmlformats.org/officeDocument/2006/math">
                    <m:oMathParaPr>
                      <m:jc m:val="center"/>
                    </m:oMathParaPr>
                    <m:oMath xmlns:m="http://schemas.openxmlformats.org/officeDocument/2006/math">
                      <m:r>
                        <a:rPr lang="en-US" sz="2000" b="0" i="1" smtClean="0">
                          <a:solidFill>
                            <a:srgbClr val="000000"/>
                          </a:solidFill>
                          <a:latin typeface="Cambria Math" panose="02040503050406030204" pitchFamily="18" charset="0"/>
                        </a:rPr>
                        <m:t>𝑉</m:t>
                      </m:r>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𝑋</m:t>
                          </m:r>
                        </m:e>
                      </m:d>
                      <m:r>
                        <a:rPr lang="en-US" sz="2000" b="0" i="1" smtClean="0">
                          <a:solidFill>
                            <a:srgbClr val="000000"/>
                          </a:solidFill>
                          <a:latin typeface="Cambria Math" panose="02040503050406030204" pitchFamily="18" charset="0"/>
                        </a:rPr>
                        <m:t>=2</m:t>
                      </m:r>
                      <m:nary>
                        <m:naryPr>
                          <m:ctrlPr>
                            <a:rPr lang="en-US" sz="2000" b="0" i="1" smtClean="0">
                              <a:solidFill>
                                <a:srgbClr val="000000"/>
                              </a:solidFill>
                              <a:latin typeface="Cambria Math" panose="02040503050406030204" pitchFamily="18" charset="0"/>
                            </a:rPr>
                          </m:ctrlPr>
                        </m:naryPr>
                        <m:sub>
                          <m:r>
                            <m:rPr>
                              <m:brk m:alnAt="23"/>
                            </m:rPr>
                            <a:rPr lang="en-US" sz="2000" b="0" i="1" smtClean="0">
                              <a:solidFill>
                                <a:srgbClr val="000000"/>
                              </a:solidFill>
                              <a:latin typeface="Cambria Math" panose="02040503050406030204" pitchFamily="18" charset="0"/>
                            </a:rPr>
                            <m:t>0</m:t>
                          </m:r>
                        </m:sub>
                        <m:sup>
                          <m:r>
                            <a:rPr lang="en-US" sz="2000" b="0" i="1" smtClean="0">
                              <a:solidFill>
                                <a:srgbClr val="000000"/>
                              </a:solidFill>
                              <a:latin typeface="Cambria Math" panose="02040503050406030204" pitchFamily="18" charset="0"/>
                              <a:ea typeface="Cambria Math" panose="02040503050406030204" pitchFamily="18" charset="0"/>
                            </a:rPr>
                            <m:t>∞</m:t>
                          </m:r>
                        </m:sup>
                        <m:e>
                          <m:r>
                            <a:rPr lang="en-US" sz="2000" b="0" i="1" smtClean="0">
                              <a:solidFill>
                                <a:srgbClr val="000000"/>
                              </a:solidFill>
                              <a:latin typeface="Cambria Math" panose="02040503050406030204" pitchFamily="18" charset="0"/>
                            </a:rPr>
                            <m:t>𝑡𝑆</m:t>
                          </m:r>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𝑡</m:t>
                              </m:r>
                            </m:e>
                          </m:d>
                          <m:r>
                            <a:rPr lang="en-US" sz="2000" b="0" i="1" smtClean="0">
                              <a:solidFill>
                                <a:srgbClr val="000000"/>
                              </a:solidFill>
                              <a:latin typeface="Cambria Math" panose="02040503050406030204" pitchFamily="18" charset="0"/>
                            </a:rPr>
                            <m:t>𝑑𝑡</m:t>
                          </m:r>
                          <m:r>
                            <a:rPr lang="en-US" sz="2000" b="0" i="1" smtClean="0">
                              <a:solidFill>
                                <a:srgbClr val="000000"/>
                              </a:solidFill>
                              <a:latin typeface="Cambria Math" panose="02040503050406030204" pitchFamily="18" charset="0"/>
                            </a:rPr>
                            <m:t> −</m:t>
                          </m:r>
                        </m:e>
                      </m:nary>
                      <m:sSup>
                        <m:sSupPr>
                          <m:ctrlPr>
                            <a:rPr lang="en-US" sz="2000" b="0" i="1" smtClean="0">
                              <a:solidFill>
                                <a:srgbClr val="000000"/>
                              </a:solidFill>
                              <a:latin typeface="Cambria Math" panose="02040503050406030204" pitchFamily="18" charset="0"/>
                            </a:rPr>
                          </m:ctrlPr>
                        </m:sSupPr>
                        <m:e>
                          <m:d>
                            <m:dPr>
                              <m:begChr m:val="["/>
                              <m:endChr m:val="]"/>
                              <m:ctrlPr>
                                <a:rPr lang="en-US" sz="2000" b="0" i="1" smtClean="0">
                                  <a:solidFill>
                                    <a:srgbClr val="000000"/>
                                  </a:solidFill>
                                  <a:latin typeface="Cambria Math" panose="02040503050406030204" pitchFamily="18" charset="0"/>
                                </a:rPr>
                              </m:ctrlPr>
                            </m:dPr>
                            <m:e>
                              <m:nary>
                                <m:naryPr>
                                  <m:ctrlPr>
                                    <a:rPr lang="en-US" sz="2000" b="0" i="1" smtClean="0">
                                      <a:solidFill>
                                        <a:srgbClr val="000000"/>
                                      </a:solidFill>
                                      <a:latin typeface="Cambria Math" panose="02040503050406030204" pitchFamily="18" charset="0"/>
                                    </a:rPr>
                                  </m:ctrlPr>
                                </m:naryPr>
                                <m:sub>
                                  <m:r>
                                    <m:rPr>
                                      <m:brk m:alnAt="23"/>
                                    </m:rPr>
                                    <a:rPr lang="en-US" sz="2000" b="0" i="1" smtClean="0">
                                      <a:solidFill>
                                        <a:srgbClr val="000000"/>
                                      </a:solidFill>
                                      <a:latin typeface="Cambria Math" panose="02040503050406030204" pitchFamily="18" charset="0"/>
                                    </a:rPr>
                                    <m:t>0</m:t>
                                  </m:r>
                                </m:sub>
                                <m:sup>
                                  <m:r>
                                    <a:rPr lang="en-US" sz="2000" b="0" i="1" smtClean="0">
                                      <a:solidFill>
                                        <a:srgbClr val="000000"/>
                                      </a:solidFill>
                                      <a:latin typeface="Cambria Math" panose="02040503050406030204" pitchFamily="18" charset="0"/>
                                      <a:ea typeface="Cambria Math" panose="02040503050406030204" pitchFamily="18" charset="0"/>
                                    </a:rPr>
                                    <m:t>∞</m:t>
                                  </m:r>
                                </m:sup>
                                <m:e>
                                  <m:r>
                                    <a:rPr lang="en-US" sz="2000" b="0" i="1" smtClean="0">
                                      <a:solidFill>
                                        <a:srgbClr val="000000"/>
                                      </a:solidFill>
                                      <a:latin typeface="Cambria Math" panose="02040503050406030204" pitchFamily="18" charset="0"/>
                                    </a:rPr>
                                    <m:t>𝑆</m:t>
                                  </m:r>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𝑡</m:t>
                                      </m:r>
                                    </m:e>
                                  </m:d>
                                  <m:r>
                                    <a:rPr lang="en-US" sz="2000" b="0" i="1" smtClean="0">
                                      <a:solidFill>
                                        <a:srgbClr val="000000"/>
                                      </a:solidFill>
                                      <a:latin typeface="Cambria Math" panose="02040503050406030204" pitchFamily="18" charset="0"/>
                                    </a:rPr>
                                    <m:t>𝑑𝑡</m:t>
                                  </m:r>
                                </m:e>
                              </m:nary>
                            </m:e>
                          </m:d>
                        </m:e>
                        <m:sup>
                          <m:r>
                            <a:rPr lang="en-US" sz="2000" b="0" i="1" smtClean="0">
                              <a:solidFill>
                                <a:srgbClr val="000000"/>
                              </a:solidFill>
                              <a:latin typeface="Cambria Math" panose="02040503050406030204" pitchFamily="18" charset="0"/>
                            </a:rPr>
                            <m:t>2</m:t>
                          </m:r>
                        </m:sup>
                      </m:sSup>
                    </m:oMath>
                  </m:oMathPara>
                </a14:m>
                <a:endParaRPr lang="en-US" sz="2000" dirty="0">
                  <a:solidFill>
                    <a:srgbClr val="000000"/>
                  </a:solidFill>
                </a:endParaRPr>
              </a:p>
            </p:txBody>
          </p:sp>
        </mc:Choice>
        <mc:Fallback xmlns="">
          <p:sp>
            <p:nvSpPr>
              <p:cNvPr id="3" name="TextBox 2">
                <a:extLst>
                  <a:ext uri="{FF2B5EF4-FFF2-40B4-BE49-F238E27FC236}">
                    <a16:creationId xmlns:a16="http://schemas.microsoft.com/office/drawing/2014/main" id="{35F46FBF-AFF3-40C7-80CC-DDD2E7F3AD7D}"/>
                  </a:ext>
                </a:extLst>
              </p:cNvPr>
              <p:cNvSpPr txBox="1">
                <a:spLocks noRot="1" noChangeAspect="1" noMove="1" noResize="1" noEditPoints="1" noAdjustHandles="1" noChangeArrowheads="1" noChangeShapeType="1" noTextEdit="1"/>
              </p:cNvSpPr>
              <p:nvPr/>
            </p:nvSpPr>
            <p:spPr bwMode="auto">
              <a:xfrm>
                <a:off x="769829" y="1265129"/>
                <a:ext cx="7604342" cy="4171167"/>
              </a:xfrm>
              <a:prstGeom prst="rect">
                <a:avLst/>
              </a:prstGeom>
              <a:blipFill>
                <a:blip r:embed="rId4"/>
                <a:stretch>
                  <a:fillRect l="-2003" t="-1901" b="-3655"/>
                </a:stretch>
              </a:blip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3085061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821A57F-3C0D-4C99-BD6F-D35E74D4C9E6}" type="slidenum">
              <a:rPr lang="en-US" smtClean="0"/>
              <a:pPr/>
              <a:t>9</a:t>
            </a:fld>
            <a:endParaRPr lang="en-US"/>
          </a:p>
        </p:txBody>
      </p:sp>
      <p:sp>
        <p:nvSpPr>
          <p:cNvPr id="6" name="Title 5"/>
          <p:cNvSpPr>
            <a:spLocks noGrp="1"/>
          </p:cNvSpPr>
          <p:nvPr>
            <p:ph type="title"/>
          </p:nvPr>
        </p:nvSpPr>
        <p:spPr/>
        <p:txBody>
          <a:bodyPr/>
          <a:lstStyle/>
          <a:p>
            <a:r>
              <a:rPr lang="en-US" dirty="0"/>
              <a:t>2. Prediction (Individual Sample Simulation)</a:t>
            </a:r>
          </a:p>
        </p:txBody>
      </p:sp>
      <p:sp>
        <p:nvSpPr>
          <p:cNvPr id="4" name="TextBox 3">
            <a:extLst>
              <a:ext uri="{FF2B5EF4-FFF2-40B4-BE49-F238E27FC236}">
                <a16:creationId xmlns:a16="http://schemas.microsoft.com/office/drawing/2014/main" id="{0F5AF40B-34D9-45FA-BF38-79C37F4DAFAB}"/>
              </a:ext>
            </a:extLst>
          </p:cNvPr>
          <p:cNvSpPr txBox="1"/>
          <p:nvPr/>
        </p:nvSpPr>
        <p:spPr bwMode="auto">
          <a:xfrm>
            <a:off x="457201" y="1254256"/>
            <a:ext cx="7759874" cy="5022066"/>
          </a:xfrm>
          <a:prstGeom prst="rect">
            <a:avLst/>
          </a:prstGeom>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vert="horz" wrap="square" lIns="0" tIns="0" rIns="0" bIns="0" rtlCol="0" anchor="t" anchorCtr="0">
            <a:noAutofit/>
          </a:bodyPr>
          <a:lstStyle/>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Simulate generalized gamma distributed data for PROC LIFEREG</a:t>
            </a:r>
          </a:p>
          <a:p>
            <a:pPr lvl="1"/>
            <a:r>
              <a:rPr lang="en-US" sz="2000" dirty="0">
                <a:solidFill>
                  <a:srgbClr val="000000"/>
                </a:solidFill>
                <a:latin typeface="Courier New" panose="02070309020205020404" pitchFamily="49" charset="0"/>
              </a:rPr>
              <a:t> a=</a:t>
            </a:r>
            <a:r>
              <a:rPr lang="en-US" sz="2000" b="1" dirty="0">
                <a:solidFill>
                  <a:srgbClr val="008080"/>
                </a:solidFill>
                <a:latin typeface="Courier New" panose="02070309020205020404" pitchFamily="49" charset="0"/>
              </a:rPr>
              <a:t>1</a:t>
            </a:r>
            <a:r>
              <a:rPr lang="en-US" sz="2000" dirty="0">
                <a:solidFill>
                  <a:srgbClr val="000000"/>
                </a:solidFill>
                <a:latin typeface="Courier New" panose="02070309020205020404" pitchFamily="49" charset="0"/>
              </a:rPr>
              <a:t>/(Shape**</a:t>
            </a:r>
            <a:r>
              <a:rPr lang="en-US" sz="2000" b="1" dirty="0">
                <a:solidFill>
                  <a:srgbClr val="008080"/>
                </a:solidFill>
                <a:latin typeface="Courier New" panose="02070309020205020404" pitchFamily="49" charset="0"/>
              </a:rPr>
              <a:t>2</a:t>
            </a:r>
            <a:r>
              <a:rPr lang="en-US" sz="2000" dirty="0">
                <a:solidFill>
                  <a:srgbClr val="000000"/>
                </a:solidFill>
                <a:latin typeface="Courier New" panose="02070309020205020404" pitchFamily="49" charset="0"/>
              </a:rPr>
              <a:t>);</a:t>
            </a:r>
          </a:p>
          <a:p>
            <a:pPr lvl="1"/>
            <a:r>
              <a:rPr lang="en-US" sz="2000" dirty="0">
                <a:solidFill>
                  <a:srgbClr val="000000"/>
                </a:solidFill>
                <a:latin typeface="Courier New" panose="02070309020205020404" pitchFamily="49" charset="0"/>
              </a:rPr>
              <a:t> c=Scale/Shape;</a:t>
            </a:r>
          </a:p>
          <a:p>
            <a:pPr lvl="1"/>
            <a:r>
              <a:rPr lang="pt-BR" sz="2000" dirty="0">
                <a:solidFill>
                  <a:srgbClr val="000000"/>
                </a:solidFill>
                <a:latin typeface="Courier New" panose="02070309020205020404" pitchFamily="49" charset="0"/>
              </a:rPr>
              <a:t> b=</a:t>
            </a:r>
            <a:r>
              <a:rPr lang="pt-BR" sz="2000" dirty="0" err="1">
                <a:solidFill>
                  <a:srgbClr val="000000"/>
                </a:solidFill>
                <a:latin typeface="Courier New" panose="02070309020205020404" pitchFamily="49" charset="0"/>
              </a:rPr>
              <a:t>exp</a:t>
            </a:r>
            <a:r>
              <a:rPr lang="pt-BR" sz="2000" dirty="0">
                <a:solidFill>
                  <a:srgbClr val="000000"/>
                </a:solidFill>
                <a:latin typeface="Courier New" panose="02070309020205020404" pitchFamily="49" charset="0"/>
              </a:rPr>
              <a:t>(</a:t>
            </a:r>
            <a:r>
              <a:rPr lang="pt-BR" sz="2000" dirty="0" err="1">
                <a:solidFill>
                  <a:srgbClr val="000000"/>
                </a:solidFill>
                <a:latin typeface="Courier New" panose="02070309020205020404" pitchFamily="49" charset="0"/>
              </a:rPr>
              <a:t>xb</a:t>
            </a:r>
            <a:r>
              <a:rPr lang="pt-BR" sz="2000" dirty="0">
                <a:solidFill>
                  <a:srgbClr val="000000"/>
                </a:solidFill>
                <a:latin typeface="Courier New" panose="02070309020205020404" pitchFamily="49" charset="0"/>
              </a:rPr>
              <a:t>)/(a**c);</a:t>
            </a:r>
          </a:p>
          <a:p>
            <a:pPr lvl="1"/>
            <a:r>
              <a:rPr lang="en-US" sz="2000" dirty="0">
                <a:solidFill>
                  <a:srgbClr val="000000"/>
                </a:solidFill>
                <a:latin typeface="Courier New" panose="02070309020205020404" pitchFamily="49" charset="0"/>
              </a:rPr>
              <a:t> r=</a:t>
            </a:r>
            <a:r>
              <a:rPr lang="en-US" sz="2000" dirty="0" err="1">
                <a:solidFill>
                  <a:srgbClr val="000000"/>
                </a:solidFill>
                <a:latin typeface="Courier New" panose="02070309020205020404" pitchFamily="49" charset="0"/>
              </a:rPr>
              <a:t>rangam</a:t>
            </a:r>
            <a:r>
              <a:rPr lang="en-US" sz="2000" dirty="0">
                <a:solidFill>
                  <a:srgbClr val="000000"/>
                </a:solidFill>
                <a:latin typeface="Courier New" panose="02070309020205020404" pitchFamily="49" charset="0"/>
              </a:rPr>
              <a:t>(</a:t>
            </a:r>
            <a:r>
              <a:rPr lang="en-US" sz="2000" b="1" dirty="0">
                <a:solidFill>
                  <a:srgbClr val="008080"/>
                </a:solidFill>
                <a:latin typeface="Courier New" panose="02070309020205020404" pitchFamily="49" charset="0"/>
              </a:rPr>
              <a:t>0</a:t>
            </a:r>
            <a:r>
              <a:rPr lang="en-US" sz="2000" dirty="0">
                <a:solidFill>
                  <a:srgbClr val="000000"/>
                </a:solidFill>
                <a:latin typeface="Courier New" panose="02070309020205020404" pitchFamily="49" charset="0"/>
              </a:rPr>
              <a:t>,a);</a:t>
            </a:r>
          </a:p>
          <a:p>
            <a:pPr lvl="1"/>
            <a:r>
              <a:rPr lang="en-US" sz="2000" dirty="0">
                <a:solidFill>
                  <a:srgbClr val="000000"/>
                </a:solidFill>
                <a:latin typeface="Courier New" panose="02070309020205020404" pitchFamily="49" charset="0"/>
              </a:rPr>
              <a:t> X=b*(r**c);</a:t>
            </a:r>
            <a:endParaRPr lang="en-US" sz="2000" dirty="0">
              <a:solidFill>
                <a:srgbClr val="000000"/>
              </a:solidFill>
            </a:endParaRPr>
          </a:p>
          <a:p>
            <a:pPr marL="285750" indent="-285750">
              <a:spcBef>
                <a:spcPts val="600"/>
              </a:spcBef>
              <a:buClr>
                <a:schemeClr val="accent1"/>
              </a:buClr>
              <a:buSzPct val="100000"/>
              <a:buFont typeface="Verdana" panose="020B0604030504040204" pitchFamily="34" charset="0"/>
              <a:buChar char="+"/>
            </a:pPr>
            <a:r>
              <a:rPr lang="en-US" sz="2000" dirty="0">
                <a:solidFill>
                  <a:srgbClr val="000000"/>
                </a:solidFill>
              </a:rPr>
              <a:t>where X is the generated survival time and </a:t>
            </a:r>
            <a:r>
              <a:rPr lang="en-US" sz="2000" dirty="0" err="1">
                <a:solidFill>
                  <a:srgbClr val="000000"/>
                </a:solidFill>
              </a:rPr>
              <a:t>xb</a:t>
            </a:r>
            <a:r>
              <a:rPr lang="en-US" sz="2000" dirty="0">
                <a:solidFill>
                  <a:srgbClr val="000000"/>
                </a:solidFill>
              </a:rPr>
              <a:t> can be the linear predictor</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Weibull (Shape = 1)</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Exponential (Shape = 1, Scale = 1)</a:t>
            </a:r>
          </a:p>
          <a:p>
            <a:pPr marL="742950" lvl="1" indent="-285750">
              <a:spcBef>
                <a:spcPts val="600"/>
              </a:spcBef>
              <a:buClr>
                <a:schemeClr val="accent1"/>
              </a:buClr>
              <a:buSzPct val="100000"/>
              <a:buFont typeface="Verdana" panose="020B0604030504040204" pitchFamily="34" charset="0"/>
              <a:buChar char="+"/>
            </a:pPr>
            <a:r>
              <a:rPr lang="en-US" sz="2000" dirty="0">
                <a:solidFill>
                  <a:srgbClr val="000000"/>
                </a:solidFill>
              </a:rPr>
              <a:t>Lognormal (Shape = 0)</a:t>
            </a:r>
          </a:p>
          <a:p>
            <a:pPr marL="285750" indent="-285750">
              <a:spcBef>
                <a:spcPts val="600"/>
              </a:spcBef>
              <a:buClr>
                <a:schemeClr val="accent1"/>
              </a:buClr>
              <a:buSzPct val="100000"/>
              <a:buFont typeface="Verdana" panose="020B0604030504040204" pitchFamily="34" charset="0"/>
              <a:buChar char="+"/>
            </a:pPr>
            <a:endParaRPr lang="en-US" sz="2000" dirty="0">
              <a:solidFill>
                <a:srgbClr val="000000"/>
              </a:solidFill>
            </a:endParaRPr>
          </a:p>
          <a:p>
            <a:pPr marL="285750" indent="-285750">
              <a:spcBef>
                <a:spcPts val="600"/>
              </a:spcBef>
              <a:buClr>
                <a:schemeClr val="accent1"/>
              </a:buClr>
              <a:buSzPct val="100000"/>
              <a:buFont typeface="Verdana" panose="020B0604030504040204" pitchFamily="34" charset="0"/>
              <a:buChar char="+"/>
            </a:pPr>
            <a:r>
              <a:rPr lang="en-US" sz="2000" i="1" dirty="0">
                <a:solidFill>
                  <a:srgbClr val="000000"/>
                </a:solidFill>
                <a:hlinkClick r:id="rId4"/>
              </a:rPr>
              <a:t>Reference</a:t>
            </a:r>
            <a:endParaRPr lang="en-US" sz="2000" i="1" dirty="0">
              <a:solidFill>
                <a:srgbClr val="000000"/>
              </a:solidFill>
            </a:endParaRPr>
          </a:p>
          <a:p>
            <a:pPr>
              <a:spcBef>
                <a:spcPts val="600"/>
              </a:spcBef>
              <a:buClr>
                <a:schemeClr val="accent1"/>
              </a:buClr>
              <a:buSzPct val="100000"/>
            </a:pPr>
            <a:endParaRPr lang="en-US" sz="2000" dirty="0">
              <a:solidFill>
                <a:srgbClr val="000000"/>
              </a:solidFill>
            </a:endParaRPr>
          </a:p>
          <a:p>
            <a:pPr>
              <a:spcBef>
                <a:spcPts val="600"/>
              </a:spcBef>
              <a:buClr>
                <a:schemeClr val="accent1"/>
              </a:buClr>
              <a:buSzPct val="100000"/>
            </a:pPr>
            <a:endParaRPr lang="en-US" sz="2000" dirty="0" err="1">
              <a:solidFill>
                <a:srgbClr val="000000"/>
              </a:solidFill>
            </a:endParaRPr>
          </a:p>
        </p:txBody>
      </p:sp>
    </p:spTree>
    <p:custDataLst>
      <p:tags r:id="rId1"/>
    </p:custDataLst>
    <p:extLst>
      <p:ext uri="{BB962C8B-B14F-4D97-AF65-F5344CB8AC3E}">
        <p14:creationId xmlns:p14="http://schemas.microsoft.com/office/powerpoint/2010/main" val="22708423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8357&quot;&gt;&lt;property id=&quot;20148&quot; value=&quot;5&quot;/&gt;&lt;property id=&quot;20300&quot; value=&quot;Slide 1 - &amp;quot;PPD General Capabilities&amp;quot;&quot;/&gt;&lt;property id=&quot;20307&quot; value=&quot;258&quot;/&gt;&lt;/object&gt;&lt;object type=&quot;3&quot; unique_id=&quot;18358&quot;&gt;&lt;property id=&quot;20148&quot; value=&quot;5&quot;/&gt;&lt;property id=&quot;20300&quot; value=&quot;Slide 2 - &amp;quot;PPD Overview&amp;quot;&quot;/&gt;&lt;property id=&quot;20307&quot; value=&quot;259&quot;/&gt;&lt;/object&gt;&lt;object type=&quot;3&quot; unique_id=&quot;18359&quot;&gt;&lt;property id=&quot;20148&quot; value=&quot;5&quot;/&gt;&lt;property id=&quot;20300&quot; value=&quot;Slide 3 - &amp;quot;Corporate Milestones&amp;quot;&quot;/&gt;&lt;property id=&quot;20307&quot; value=&quot;260&quot;/&gt;&lt;/object&gt;&lt;object type=&quot;3&quot; unique_id=&quot;18360&quot;&gt;&lt;property id=&quot;20148&quot; value=&quot;5&quot;/&gt;&lt;property id=&quot;20300&quot; value=&quot;Slide 4 - &amp;quot;2011-12 PPD Awards and Recognition&amp;quot;&quot;/&gt;&lt;property id=&quot;20307&quot; value=&quot;261&quot;/&gt;&lt;/object&gt;&lt;object type=&quot;3&quot; unique_id=&quot;18361&quot;&gt;&lt;property id=&quot;20148&quot; value=&quot;5&quot;/&gt;&lt;property id=&quot;20300&quot; value=&quot;Slide 5 - &amp;quot;Industry Expertise&amp;quot;&quot;/&gt;&lt;property id=&quot;20307&quot; value=&quot;262&quot;/&gt;&lt;/object&gt;&lt;object type=&quot;3&quot; unique_id=&quot;18362&quot;&gt;&lt;property id=&quot;20148&quot; value=&quot;5&quot;/&gt;&lt;property id=&quot;20300&quot; value=&quot;Slide 6 - &amp;quot;Global Infrastructure&amp;quot;&quot;/&gt;&lt;property id=&quot;20307&quot; value=&quot;263&quot;/&gt;&lt;/object&gt;&lt;object type=&quot;3&quot; unique_id=&quot;18363&quot;&gt;&lt;property id=&quot;20148&quot; value=&quot;5&quot;/&gt;&lt;property id=&quot;20300&quot; value=&quot;Slide 7 - &amp;quot;The Americas – North America&amp;quot;&quot;/&gt;&lt;property id=&quot;20307&quot; value=&quot;264&quot;/&gt;&lt;/object&gt;&lt;object type=&quot;3&quot; unique_id=&quot;18364&quot;&gt;&lt;property id=&quot;20148&quot; value=&quot;5&quot;/&gt;&lt;property id=&quot;20300&quot; value=&quot;Slide 8 - &amp;quot;EMEA&amp;quot;&quot;/&gt;&lt;property id=&quot;20307&quot; value=&quot;265&quot;/&gt;&lt;/object&gt;&lt;object type=&quot;3&quot; unique_id=&quot;18365&quot;&gt;&lt;property id=&quot;20148&quot; value=&quot;5&quot;/&gt;&lt;property id=&quot;20300&quot; value=&quot;Slide 9 - &amp;quot;Asia Pacific&amp;quot;&quot;/&gt;&lt;property id=&quot;20307&quot; value=&quot;266&quot;/&gt;&lt;/object&gt;&lt;object type=&quot;3&quot; unique_id=&quot;18366&quot;&gt;&lt;property id=&quot;20148&quot; value=&quot;5&quot;/&gt;&lt;property id=&quot;20300&quot; value=&quot;Slide 10 - &amp;quot;The Americas – Latin America&amp;quot;&quot;/&gt;&lt;property id=&quot;20307&quot; value=&quot;267&quot;/&gt;&lt;/object&gt;&lt;object type=&quot;3&quot; unique_id=&quot;18367&quot;&gt;&lt;property id=&quot;20148&quot; value=&quot;5&quot;/&gt;&lt;property id=&quot;20300&quot; value=&quot;Slide 11 - &amp;quot;PPD Services&amp;quot;&quot;/&gt;&lt;property id=&quot;20307&quot; value=&quot;268&quot;/&gt;&lt;/object&gt;&lt;object type=&quot;3&quot; unique_id=&quot;18368&quot;&gt;&lt;property id=&quot;20148&quot; value=&quot;5&quot;/&gt;&lt;property id=&quot;20300&quot; value=&quot;Slide 12&quot;/&gt;&lt;property id=&quot;20307&quot; value=&quot;269&quot;/&gt;&lt;/object&gt;&lt;object type=&quot;3&quot; unique_id=&quot;18369&quot;&gt;&lt;property id=&quot;20148&quot; value=&quot;5&quot;/&gt;&lt;property id=&quot;20300&quot; value=&quot;Slide 13 - &amp;quot;Discovery Services&amp;quot;&quot;/&gt;&lt;property id=&quot;20307&quot; value=&quot;270&quot;/&gt;&lt;/object&gt;&lt;object type=&quot;3&quot; unique_id=&quot;18370&quot;&gt;&lt;property id=&quot;20148&quot; value=&quot;5&quot;/&gt;&lt;property id=&quot;20300&quot; value=&quot;Slide 14 - &amp;quot;BioDuro, A PPD® Company&amp;quot;&quot;/&gt;&lt;property id=&quot;20307&quot; value=&quot;271&quot;/&gt;&lt;/object&gt;&lt;object type=&quot;3&quot; unique_id=&quot;18371&quot;&gt;&lt;property id=&quot;20148&quot; value=&quot;5&quot;/&gt;&lt;property id=&quot;20300&quot; value=&quot;Slide 15&quot;/&gt;&lt;property id=&quot;20307&quot; value=&quot;272&quot;/&gt;&lt;/object&gt;&lt;object type=&quot;3&quot; unique_id=&quot;18372&quot;&gt;&lt;property id=&quot;20148&quot; value=&quot;5&quot;/&gt;&lt;property id=&quot;20300&quot; value=&quot;Slide 16 - &amp;quot;Phase I Clinical Services&amp;quot;&quot;/&gt;&lt;property id=&quot;20307&quot; value=&quot;273&quot;/&gt;&lt;/object&gt;&lt;object type=&quot;3&quot; unique_id=&quot;18373&quot;&gt;&lt;property id=&quot;20148&quot; value=&quot;5&quot;/&gt;&lt;property id=&quot;20300&quot; value=&quot;Slide 17 - &amp;quot;PPD Clinics&amp;quot;&quot;/&gt;&lt;property id=&quot;20307&quot; value=&quot;274&quot;/&gt;&lt;/object&gt;&lt;object type=&quot;3&quot; unique_id=&quot;18374&quot;&gt;&lt;property id=&quot;20148&quot; value=&quot;5&quot;/&gt;&lt;property id=&quot;20300&quot; value=&quot;Slide 18&quot;/&gt;&lt;property id=&quot;20307&quot; value=&quot;275&quot;/&gt;&lt;/object&gt;&lt;object type=&quot;3&quot; unique_id=&quot;18375&quot;&gt;&lt;property id=&quot;20148&quot; value=&quot;5&quot;/&gt;&lt;property id=&quot;20300&quot; value=&quot;Slide 19 - &amp;quot;Clinical Development Services&amp;quot;&quot;/&gt;&lt;property id=&quot;20307&quot; value=&quot;276&quot;/&gt;&lt;/object&gt;&lt;object type=&quot;3&quot; unique_id=&quot;18376&quot;&gt;&lt;property id=&quot;20148&quot; value=&quot;5&quot;/&gt;&lt;property id=&quot;20300&quot; value=&quot;Slide 20 - &amp;quot;Global Therapeutic Areas&amp;quot;&quot;/&gt;&lt;property id=&quot;20307&quot; value=&quot;277&quot;/&gt;&lt;/object&gt;&lt;object type=&quot;3&quot; unique_id=&quot;18377&quot;&gt;&lt;property id=&quot;20148&quot; value=&quot;5&quot;/&gt;&lt;property id=&quot;20300&quot; value=&quot;Slide 21 - &amp;quot;Therapeutic Experience: January 2007-Present&amp;quot;&quot;/&gt;&lt;property id=&quot;20307&quot; value=&quot;278&quot;/&gt;&lt;/object&gt;&lt;object type=&quot;3&quot; unique_id=&quot;18378&quot;&gt;&lt;property id=&quot;20148&quot; value=&quot;5&quot;/&gt;&lt;property id=&quot;20300&quot; value=&quot;Slide 22 - &amp;quot;Global Clinical Development Structure&amp;quot;&quot;/&gt;&lt;property id=&quot;20307&quot; value=&quot;279&quot;/&gt;&lt;/object&gt;&lt;object type=&quot;3&quot; unique_id=&quot;18379&quot;&gt;&lt;property id=&quot;20148&quot; value=&quot;5&quot;/&gt;&lt;property id=&quot;20300&quot; value=&quot;Slide 23 - &amp;quot;Project Team Structure&amp;quot;&quot;/&gt;&lt;property id=&quot;20307&quot; value=&quot;280&quot;/&gt;&lt;/object&gt;&lt;object type=&quot;3&quot; unique_id=&quot;18380&quot;&gt;&lt;property id=&quot;20148&quot; value=&quot;5&quot;/&gt;&lt;property id=&quot;20300&quot; value=&quot;Slide 24 - &amp;quot;Risk Escalation Process&amp;quot;&quot;/&gt;&lt;property id=&quot;20307&quot; value=&quot;281&quot;/&gt;&lt;/object&gt;&lt;object type=&quot;3&quot; unique_id=&quot;18381&quot;&gt;&lt;property id=&quot;20148&quot; value=&quot;5&quot;/&gt;&lt;property id=&quot;20300&quot; value=&quot;Slide 25 - &amp;quot;Project Management  &amp;quot;&quot;/&gt;&lt;property id=&quot;20307&quot; value=&quot;282&quot;/&gt;&lt;/object&gt;&lt;object type=&quot;3&quot; unique_id=&quot;18382&quot;&gt;&lt;property id=&quot;20148&quot; value=&quot;5&quot;/&gt;&lt;property id=&quot;20300&quot; value=&quot;Slide 26 - &amp;quot;PPD Global Trials Growth&amp;quot;&quot;/&gt;&lt;property id=&quot;20307&quot; value=&quot;283&quot;/&gt;&lt;/object&gt;&lt;object type=&quot;3&quot; unique_id=&quot;18383&quot;&gt;&lt;property id=&quot;20148&quot; value=&quot;5&quot;/&gt;&lt;property id=&quot;20300&quot; value=&quot;Slide 27 - &amp;quot;Global CRO Partner Network&amp;quot;&quot;/&gt;&lt;property id=&quot;20307&quot; value=&quot;284&quot;/&gt;&lt;/object&gt;&lt;object type=&quot;3&quot; unique_id=&quot;18384&quot;&gt;&lt;property id=&quot;20148&quot; value=&quot;5&quot;/&gt;&lt;property id=&quot;20300&quot; value=&quot;Slide 28 - &amp;quot;Patient Recruitment and Feasibility  &amp;quot;&quot;/&gt;&lt;property id=&quot;20307&quot; value=&quot;285&quot;/&gt;&lt;/object&gt;&lt;object type=&quot;3&quot; unique_id=&quot;18385&quot;&gt;&lt;property id=&quot;20148&quot; value=&quot;5&quot;/&gt;&lt;property id=&quot;20300&quot; value=&quot;Slide 29 - &amp;quot;Investigator Directory System (IDS)&amp;quot;&quot;/&gt;&lt;property id=&quot;20307&quot; value=&quot;286&quot;/&gt;&lt;/object&gt;&lt;object type=&quot;3&quot; unique_id=&quot;18386&quot;&gt;&lt;property id=&quot;20148&quot; value=&quot;5&quot;/&gt;&lt;property id=&quot;20300&quot; value=&quot;Slide 30 - &amp;quot;PPD/CitelineTM Clinical Data Intelligence&amp;quot;&quot;/&gt;&lt;property id=&quot;20307&quot; value=&quot;287&quot;/&gt;&lt;/object&gt;&lt;object type=&quot;3&quot; unique_id=&quot;18387&quot;&gt;&lt;property id=&quot;20148&quot; value=&quot;5&quot;/&gt;&lt;property id=&quot;20300&quot; value=&quot;Slide 31 - &amp;quot;PPD® Project View&amp;quot;&quot;/&gt;&lt;property id=&quot;20307&quot; value=&quot;288&quot;/&gt;&lt;/object&gt;&lt;object type=&quot;3&quot; unique_id=&quot;18388&quot;&gt;&lt;property id=&quot;20148&quot; value=&quot;5&quot;/&gt;&lt;property id=&quot;20300&quot; value=&quot;Slide 32 - &amp;quot;PPD® SponsorView&amp;quot;&quot;/&gt;&lt;property id=&quot;20307&quot; value=&quot;289&quot;/&gt;&lt;/object&gt;&lt;object type=&quot;3&quot; unique_id=&quot;18389&quot;&gt;&lt;property id=&quot;20148&quot; value=&quot;5&quot;/&gt;&lt;property id=&quot;20300&quot; value=&quot;Slide 33 - &amp;quot;Data Management&amp;quot;&quot;/&gt;&lt;property id=&quot;20307&quot; value=&quot;290&quot;/&gt;&lt;/object&gt;&lt;object type=&quot;3&quot; unique_id=&quot;18390&quot;&gt;&lt;property id=&quot;20148&quot; value=&quot;5&quot;/&gt;&lt;property id=&quot;20300&quot; value=&quot;Slide 34 - &amp;quot;Global Clinical Supplies&amp;quot;&quot;/&gt;&lt;property id=&quot;20307&quot; value=&quot;291&quot;/&gt;&lt;/object&gt;&lt;object type=&quot;3&quot; unique_id=&quot;18391&quot;&gt;&lt;property id=&quot;20148&quot; value=&quot;5&quot;/&gt;&lt;property id=&quot;20300&quot; value=&quot;Slide 35 - &amp;quot;Biostatistics Core Products and Services&amp;quot;&quot;/&gt;&lt;property id=&quot;20307&quot; value=&quot;292&quot;/&gt;&lt;/object&gt;&lt;object type=&quot;3&quot; unique_id=&quot;18392&quot;&gt;&lt;property id=&quot;20148&quot; value=&quot;5&quot;/&gt;&lt;property id=&quot;20300&quot; value=&quot;Slide 36 - &amp;quot;IVR Systems&amp;quot;&quot;/&gt;&lt;property id=&quot;20307&quot; value=&quot;293&quot;/&gt;&lt;/object&gt;&lt;object type=&quot;3&quot; unique_id=&quot;18393&quot;&gt;&lt;property id=&quot;20148&quot; value=&quot;5&quot;/&gt;&lt;property id=&quot;20300&quot; value=&quot;Slide 37 - &amp;quot;Global Medical Writing Services&amp;quot;&quot;/&gt;&lt;property id=&quot;20307&quot; value=&quot;294&quot;/&gt;&lt;/object&gt;&lt;object type=&quot;3&quot; unique_id=&quot;18394&quot;&gt;&lt;property id=&quot;20148&quot; value=&quot;5&quot;/&gt;&lt;property id=&quot;20300&quot; value=&quot;Slide 38 - &amp;quot;Global Medical Writing Services&amp;quot;&quot;/&gt;&lt;property id=&quot;20307&quot; value=&quot;295&quot;/&gt;&lt;/object&gt;&lt;object type=&quot;3&quot; unique_id=&quot;18395&quot;&gt;&lt;property id=&quot;20148&quot; value=&quot;5&quot;/&gt;&lt;property id=&quot;20300&quot; value=&quot;Slide 39 - &amp;quot;Global Quality Review&amp;quot;&quot;/&gt;&lt;property id=&quot;20307&quot; value=&quot;296&quot;/&gt;&lt;/object&gt;&lt;object type=&quot;3&quot; unique_id=&quot;18396&quot;&gt;&lt;property id=&quot;20148&quot; value=&quot;5&quot;/&gt;&lt;property id=&quot;20300&quot; value=&quot;Slide 40 - &amp;quot;Global Regulatory Affairs&amp;quot;&quot;/&gt;&lt;property id=&quot;20307&quot; value=&quot;297&quot;/&gt;&lt;/object&gt;&lt;object type=&quot;3&quot; unique_id=&quot;18397&quot;&gt;&lt;property id=&quot;20148&quot; value=&quot;5&quot;/&gt;&lt;property id=&quot;20300&quot; value=&quot;Slide 41 - &amp;quot;Global Regulatory Affairs Expertise&amp;quot;&quot;/&gt;&lt;property id=&quot;20307&quot; value=&quot;298&quot;/&gt;&lt;/object&gt;&lt;object type=&quot;3&quot; unique_id=&quot;18398&quot;&gt;&lt;property id=&quot;20148&quot; value=&quot;5&quot;/&gt;&lt;property id=&quot;20300&quot; value=&quot;Slide 42 - &amp;quot;Pre-Approval Pharmacovigilance&amp;quot;&quot;/&gt;&lt;property id=&quot;20307&quot; value=&quot;299&quot;/&gt;&lt;/object&gt;&lt;object type=&quot;3&quot; unique_id=&quot;18399&quot;&gt;&lt;property id=&quot;20148&quot; value=&quot;5&quot;/&gt;&lt;property id=&quot;20300&quot; value=&quot;Slide 43 - &amp;quot;Medical Monitoring Services&amp;quot;&quot;/&gt;&lt;property id=&quot;20307&quot; value=&quot;300&quot;/&gt;&lt;/object&gt;&lt;object type=&quot;3&quot; unique_id=&quot;18400&quot;&gt;&lt;property id=&quot;20148&quot; value=&quot;5&quot;/&gt;&lt;property id=&quot;20300&quot; value=&quot;Slide 44 - &amp;quot;Quality Assurance Services&amp;quot;&quot;/&gt;&lt;property id=&quot;20307&quot; value=&quot;301&quot;/&gt;&lt;/object&gt;&lt;object type=&quot;3&quot; unique_id=&quot;18401&quot;&gt;&lt;property id=&quot;20148&quot; value=&quot;5&quot;/&gt;&lt;property id=&quot;20300&quot; value=&quot;Slide 45&quot;/&gt;&lt;property id=&quot;20307&quot; value=&quot;302&quot;/&gt;&lt;/object&gt;&lt;object type=&quot;3&quot; unique_id=&quot;18402&quot;&gt;&lt;property id=&quot;20148&quot; value=&quot;5&quot;/&gt;&lt;property id=&quot;20300&quot; value=&quot;Slide 46 - &amp;quot;PPD Laboratories&amp;quot;&quot;/&gt;&lt;property id=&quot;20307&quot; value=&quot;303&quot;/&gt;&lt;/object&gt;&lt;object type=&quot;3&quot; unique_id=&quot;18403&quot;&gt;&lt;property id=&quot;20148&quot; value=&quot;5&quot;/&gt;&lt;property id=&quot;20300&quot; value=&quot;Slide 47 - &amp;quot;Bioanalytical Laboratory Services&amp;quot;&quot;/&gt;&lt;property id=&quot;20307&quot; value=&quot;304&quot;/&gt;&lt;/object&gt;&lt;object type=&quot;3&quot; unique_id=&quot;18404&quot;&gt;&lt;property id=&quot;20148&quot; value=&quot;5&quot;/&gt;&lt;property id=&quot;20300&quot; value=&quot;Slide 48 - &amp;quot;cGMP Laboratory Services&amp;quot;&quot;/&gt;&lt;property id=&quot;20307&quot; value=&quot;305&quot;/&gt;&lt;/object&gt;&lt;object type=&quot;3&quot; unique_id=&quot;18405&quot;&gt;&lt;property id=&quot;20148&quot; value=&quot;5&quot;/&gt;&lt;property id=&quot;20300&quot; value=&quot;Slide 49 - &amp;quot;Central Labs Services&amp;quot;&quot;/&gt;&lt;property id=&quot;20307&quot; value=&quot;306&quot;/&gt;&lt;/object&gt;&lt;object type=&quot;3&quot; unique_id=&quot;18406&quot;&gt;&lt;property id=&quot;20148&quot; value=&quot;5&quot;/&gt;&lt;property id=&quot;20300&quot; value=&quot;Slide 50 - &amp;quot;GCL Technology That Speeds Decisions&amp;quot;&quot;/&gt;&lt;property id=&quot;20307&quot; value=&quot;307&quot;/&gt;&lt;/object&gt;&lt;object type=&quot;3&quot; unique_id=&quot;18407&quot;&gt;&lt;property id=&quot;20148&quot; value=&quot;5&quot;/&gt;&lt;property id=&quot;20300&quot; value=&quot;Slide 51 - &amp;quot;Vaccines and Biologics Lab&amp;quot;&quot;/&gt;&lt;property id=&quot;20307&quot; value=&quot;308&quot;/&gt;&lt;/object&gt;&lt;object type=&quot;3&quot; unique_id=&quot;18408&quot;&gt;&lt;property id=&quot;20148&quot; value=&quot;5&quot;/&gt;&lt;property id=&quot;20300&quot; value=&quot;Slide 52&quot;/&gt;&lt;property id=&quot;20307&quot; value=&quot;309&quot;/&gt;&lt;/object&gt;&lt;object type=&quot;3&quot; unique_id=&quot;18409&quot;&gt;&lt;property id=&quot;20148&quot; value=&quot;5&quot;/&gt;&lt;property id=&quot;20300&quot; value=&quot;Slide 53 - &amp;quot;Post-Approval Services&amp;quot;&quot;/&gt;&lt;property id=&quot;20307&quot; value=&quot;310&quot;/&gt;&lt;/object&gt;&lt;object type=&quot;3&quot; unique_id=&quot;18410&quot;&gt;&lt;property id=&quot;20148&quot; value=&quot;5&quot;/&gt;&lt;property id=&quot;20300&quot; value=&quot;Slide 54 - &amp;quot;Post-Approval Pharmacovigilance&amp;quot;&quot;/&gt;&lt;property id=&quot;20307&quot; value=&quot;311&quot;/&gt;&lt;/object&gt;&lt;object type=&quot;3&quot; unique_id=&quot;18411&quot;&gt;&lt;property id=&quot;20148&quot; value=&quot;5&quot;/&gt;&lt;property id=&quot;20300&quot; value=&quot;Slide 55 - &amp;quot;Medical Communications&amp;quot;&quot;/&gt;&lt;property id=&quot;20307&quot; value=&quot;312&quot;/&gt;&lt;/object&gt;&lt;object type=&quot;3&quot; unique_id=&quot;18412&quot;&gt;&lt;property id=&quot;20148&quot; value=&quot;5&quot;/&gt;&lt;property id=&quot;20300&quot; value=&quot;Slide 56 - &amp;quot;Global Late Stage Research&amp;quot;&quot;/&gt;&lt;property id=&quot;20307&quot; value=&quot;313&quot;/&gt;&lt;/object&gt;&lt;object type=&quot;3&quot; unique_id=&quot;18413&quot;&gt;&lt;property id=&quot;20148&quot; value=&quot;5&quot;/&gt;&lt;property id=&quot;20300&quot; value=&quot;Slide 57 - &amp;quot;Global Late Stage Expertise&amp;quot;&quot;/&gt;&lt;property id=&quot;20307&quot; value=&quot;314&quot;/&gt;&lt;/object&gt;&lt;object type=&quot;3&quot; unique_id=&quot;18414&quot;&gt;&lt;property id=&quot;20148&quot; value=&quot;5&quot;/&gt;&lt;property id=&quot;20300&quot; value=&quot;Slide 58&quot;/&gt;&lt;property id=&quot;20307&quot; value=&quot;315&quot;/&gt;&lt;/object&gt;&lt;object type=&quot;3&quot; unique_id=&quot;18415&quot;&gt;&lt;property id=&quot;20148&quot; value=&quot;5&quot;/&gt;&lt;property id=&quot;20300&quot; value=&quot;Slide 59 - &amp;quot;PPD® Consulting&amp;quot;&quot;/&gt;&lt;property id=&quot;20307&quot; value=&quot;316&quot;/&gt;&lt;/object&gt;&lt;object type=&quot;3&quot; unique_id=&quot;18416&quot;&gt;&lt;property id=&quot;20148&quot; value=&quot;5&quot;/&gt;&lt;property id=&quot;20300&quot; value=&quot;Slide 60 - &amp;quot;Why Partner With PPD?&amp;quot;&quot;/&gt;&lt;property id=&quot;20307&quot; value=&quot;317&quot;/&gt;&lt;/object&gt;&lt;object type=&quot;3&quot; unique_id=&quot;18417&quot;&gt;&lt;property id=&quot;20148&quot; value=&quot;5&quot;/&gt;&lt;property id=&quot;20300&quot; value=&quot;Slide 61&quot;/&gt;&lt;property id=&quot;20307&quot; value=&quot;318&quot;/&gt;&lt;/object&gt;&lt;/object&gt;&lt;/object&gt;&lt;/database&gt;"/>
  <p:tag name="SECTOMILLISECCONVERTED" val="1"/>
  <p:tag name="ARTICULATE_PROJECT_OPEN" val="0"/>
  <p:tag name="ARTICULATE_SLIDE_COUNT" val="3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STICKYSTYLE" val="subtitl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STICKYSTYLE" val="subtitl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STICKYSTYLE" val="subtitl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STICKYSTYLE" val="subtitl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STICKYSTYLE" val="heading"/>
  <p:tag name="RNRSTYLE" val="heading"/>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ICKYSTYLE" val="body"/>
  <p:tag name="RNRSTYLE" val="body"/>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STICKYSTYLE" val="subtitl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STICKYSTYLE" val="subtitle"/>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STICKYSTYLE" val="subtitle"/>
</p:tagLst>
</file>

<file path=ppt/theme/theme1.xml><?xml version="1.0" encoding="utf-8"?>
<a:theme xmlns:a="http://schemas.openxmlformats.org/drawingml/2006/main" name="PPD Corporate">
  <a:themeElements>
    <a:clrScheme name="PPD Corporate">
      <a:dk1>
        <a:srgbClr val="000000"/>
      </a:dk1>
      <a:lt1>
        <a:srgbClr val="FFFFFF"/>
      </a:lt1>
      <a:dk2>
        <a:srgbClr val="FFC61E"/>
      </a:dk2>
      <a:lt2>
        <a:srgbClr val="47136D"/>
      </a:lt2>
      <a:accent1>
        <a:srgbClr val="5BBF21"/>
      </a:accent1>
      <a:accent2>
        <a:srgbClr val="80A1B6"/>
      </a:accent2>
      <a:accent3>
        <a:srgbClr val="DB452C"/>
      </a:accent3>
      <a:accent4>
        <a:srgbClr val="47136D"/>
      </a:accent4>
      <a:accent5>
        <a:srgbClr val="A0A0A0"/>
      </a:accent5>
      <a:accent6>
        <a:srgbClr val="515151"/>
      </a:accent6>
      <a:hlink>
        <a:srgbClr val="7590A3"/>
      </a:hlink>
      <a:folHlink>
        <a:srgbClr val="EDE8E6"/>
      </a:folHlink>
    </a:clrScheme>
    <a:fontScheme name="PP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w="9525">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a:spPr>
      <a:bodyPr vert="horz" wrap="square" lIns="0" tIns="0" rIns="0" bIns="0" rtlCol="0" anchor="t" anchorCtr="0">
        <a:noAutofit/>
      </a:bodyPr>
      <a:lstStyle>
        <a:defPPr marL="285750" indent="-285750">
          <a:spcBef>
            <a:spcPts val="600"/>
          </a:spcBef>
          <a:buClr>
            <a:schemeClr val="accent1"/>
          </a:buClr>
          <a:buSzPct val="100000"/>
          <a:buFont typeface="Verdana" panose="020B0604030504040204" pitchFamily="34" charset="0"/>
          <a:buChar char="+"/>
          <a:defRPr sz="2000" dirty="0" err="1">
            <a:solidFill>
              <a:srgbClr val="000000"/>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20674</TotalTime>
  <Words>1568</Words>
  <Application>Microsoft Office PowerPoint</Application>
  <PresentationFormat>On-screen Show (4:3)</PresentationFormat>
  <Paragraphs>200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宋体</vt:lpstr>
      <vt:lpstr>Arial</vt:lpstr>
      <vt:lpstr>Calibri</vt:lpstr>
      <vt:lpstr>Cambria Math</vt:lpstr>
      <vt:lpstr>Courier New</vt:lpstr>
      <vt:lpstr>Times New Roman</vt:lpstr>
      <vt:lpstr>Verdana</vt:lpstr>
      <vt:lpstr>PPD Corporate</vt:lpstr>
      <vt:lpstr>EVENT PROJECTION</vt:lpstr>
      <vt:lpstr>Background</vt:lpstr>
      <vt:lpstr>Results Collages</vt:lpstr>
      <vt:lpstr>Intuition</vt:lpstr>
      <vt:lpstr>1. Model Fitting</vt:lpstr>
      <vt:lpstr>Model Settings </vt:lpstr>
      <vt:lpstr>Goodness of Fit </vt:lpstr>
      <vt:lpstr>2. Prediction (Mean Residual Life)</vt:lpstr>
      <vt:lpstr>2. Prediction (Individual Sample Simulation)</vt:lpstr>
      <vt:lpstr>2. Prediction (Individual Sample Simulation)</vt:lpstr>
      <vt:lpstr>2. Prediction (Individual Sample Simulation)</vt:lpstr>
      <vt:lpstr>2. Prediction (Individual Sample Simulation)</vt:lpstr>
      <vt:lpstr>Restrictions and Limitation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RobN</dc:creator>
  <cp:lastModifiedBy>Minzhao Liu</cp:lastModifiedBy>
  <cp:revision>1264</cp:revision>
  <cp:lastPrinted>2018-10-24T00:02:49Z</cp:lastPrinted>
  <dcterms:created xsi:type="dcterms:W3CDTF">2008-09-15T20:03:26Z</dcterms:created>
  <dcterms:modified xsi:type="dcterms:W3CDTF">2018-10-24T01:15:35Z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E09DB514-0568-4C54-9E48-66455BF4F8EC</vt:lpwstr>
  </property>
  <property fmtid="{D5CDD505-2E9C-101B-9397-08002B2CF9AE}" pid="3" name="ArticulatePath">
    <vt:lpwstr>PP128200_Template_Corporate_E</vt:lpwstr>
  </property>
</Properties>
</file>