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274"/>
    <a:srgbClr val="FFFFFF"/>
    <a:srgbClr val="F57E33"/>
    <a:srgbClr val="A1D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0" autoAdjust="0"/>
    <p:restoredTop sz="94660"/>
  </p:normalViewPr>
  <p:slideViewPr>
    <p:cSldViewPr snapToGrid="0">
      <p:cViewPr>
        <p:scale>
          <a:sx n="200" d="100"/>
          <a:sy n="200" d="100"/>
        </p:scale>
        <p:origin x="2568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6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28B94-1C21-420D-B146-10F377ADC67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B8FFE7-24E6-4BA2-75FD-DEF80B0D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444"/>
          <a:stretch>
            <a:fillRect/>
          </a:stretch>
        </p:blipFill>
        <p:spPr>
          <a:xfrm>
            <a:off x="235013" y="590238"/>
            <a:ext cx="1542504" cy="12382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A0E00-5384-0D96-4FB5-AA66E14F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14" y="2659956"/>
            <a:ext cx="6257971" cy="197168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8511A9EF-AE50-E456-FB73-18893A6FB6BA}"/>
              </a:ext>
            </a:extLst>
          </p:cNvPr>
          <p:cNvSpPr/>
          <p:nvPr/>
        </p:nvSpPr>
        <p:spPr>
          <a:xfrm rot="16200000">
            <a:off x="670985" y="2573537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8C613-1AD0-BB98-6D67-EA512BFBB7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65151" y="1714864"/>
            <a:ext cx="140759" cy="884073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234962D-DBD9-8942-FAF1-02299021ADD6}"/>
              </a:ext>
            </a:extLst>
          </p:cNvPr>
          <p:cNvSpPr/>
          <p:nvPr/>
        </p:nvSpPr>
        <p:spPr>
          <a:xfrm rot="16200000">
            <a:off x="793750" y="2575655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BA22FC-2328-27BB-CB62-630AD0DA1012}"/>
              </a:ext>
            </a:extLst>
          </p:cNvPr>
          <p:cNvCxnSpPr>
            <a:cxnSpLocks/>
          </p:cNvCxnSpPr>
          <p:nvPr/>
        </p:nvCxnSpPr>
        <p:spPr>
          <a:xfrm flipH="1" flipV="1">
            <a:off x="655108" y="1775488"/>
            <a:ext cx="171451" cy="822390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08550C-44D8-548B-9C03-FD83DF22672C}"/>
              </a:ext>
            </a:extLst>
          </p:cNvPr>
          <p:cNvCxnSpPr>
            <a:cxnSpLocks/>
          </p:cNvCxnSpPr>
          <p:nvPr/>
        </p:nvCxnSpPr>
        <p:spPr>
          <a:xfrm flipV="1">
            <a:off x="4079896" y="2807099"/>
            <a:ext cx="0" cy="1136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35E80DC-01A8-269E-2D04-5294470676F2}"/>
              </a:ext>
            </a:extLst>
          </p:cNvPr>
          <p:cNvSpPr/>
          <p:nvPr/>
        </p:nvSpPr>
        <p:spPr>
          <a:xfrm rot="16200000">
            <a:off x="924983" y="2575662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7D1C97-CE61-59B3-8A9E-B806162620BF}"/>
              </a:ext>
            </a:extLst>
          </p:cNvPr>
          <p:cNvCxnSpPr>
            <a:cxnSpLocks/>
          </p:cNvCxnSpPr>
          <p:nvPr/>
        </p:nvCxnSpPr>
        <p:spPr>
          <a:xfrm flipH="1" flipV="1">
            <a:off x="715434" y="1778672"/>
            <a:ext cx="244473" cy="819206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C2196F1-BC64-F411-E2D2-97B96FCDCF4F}"/>
              </a:ext>
            </a:extLst>
          </p:cNvPr>
          <p:cNvSpPr/>
          <p:nvPr/>
        </p:nvSpPr>
        <p:spPr>
          <a:xfrm rot="16200000">
            <a:off x="1049867" y="2575291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4A361C9-1B72-688D-C69F-F460EA44D87C}"/>
              </a:ext>
            </a:extLst>
          </p:cNvPr>
          <p:cNvSpPr/>
          <p:nvPr/>
        </p:nvSpPr>
        <p:spPr>
          <a:xfrm rot="5400000" flipV="1">
            <a:off x="785283" y="1746904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BC6A55-5DA6-F7E8-E751-43F4A3E33787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flipH="1" flipV="1">
            <a:off x="820208" y="1842154"/>
            <a:ext cx="264584" cy="758537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4964DB-72D1-1FEA-3567-827330CEEA8D}"/>
              </a:ext>
            </a:extLst>
          </p:cNvPr>
          <p:cNvCxnSpPr>
            <a:cxnSpLocks/>
            <a:endCxn id="29" idx="1"/>
          </p:cNvCxnSpPr>
          <p:nvPr/>
        </p:nvCxnSpPr>
        <p:spPr>
          <a:xfrm flipH="1" flipV="1">
            <a:off x="726019" y="1901048"/>
            <a:ext cx="467507" cy="758908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44D7A6-FCF1-E438-CFE0-CA43526A8D24}"/>
              </a:ext>
            </a:extLst>
          </p:cNvPr>
          <p:cNvSpPr/>
          <p:nvPr/>
        </p:nvSpPr>
        <p:spPr>
          <a:xfrm rot="5400000" flipV="1">
            <a:off x="690272" y="1704435"/>
            <a:ext cx="71492" cy="321733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939BD4-EEC8-99F7-E9D6-B55351D92157}"/>
              </a:ext>
            </a:extLst>
          </p:cNvPr>
          <p:cNvCxnSpPr>
            <a:cxnSpLocks/>
          </p:cNvCxnSpPr>
          <p:nvPr/>
        </p:nvCxnSpPr>
        <p:spPr>
          <a:xfrm flipH="1" flipV="1">
            <a:off x="918104" y="1807229"/>
            <a:ext cx="328345" cy="835078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FC59938-63FF-088C-F1F6-AD0F8335AD5B}"/>
              </a:ext>
            </a:extLst>
          </p:cNvPr>
          <p:cNvSpPr/>
          <p:nvPr/>
        </p:nvSpPr>
        <p:spPr>
          <a:xfrm rot="16200000">
            <a:off x="1567787" y="2324503"/>
            <a:ext cx="69849" cy="608826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E4C99AF-D87E-12A7-AB12-3B030ABD35CF}"/>
              </a:ext>
            </a:extLst>
          </p:cNvPr>
          <p:cNvSpPr/>
          <p:nvPr/>
        </p:nvSpPr>
        <p:spPr>
          <a:xfrm rot="5400000" flipV="1">
            <a:off x="1082672" y="1657846"/>
            <a:ext cx="69850" cy="268807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914233-CF7E-5329-E973-05EF717B0C47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119976" y="1827016"/>
            <a:ext cx="482736" cy="766976"/>
          </a:xfrm>
          <a:prstGeom prst="lin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A396692-84AE-0314-A160-D6A457948338}"/>
              </a:ext>
            </a:extLst>
          </p:cNvPr>
          <p:cNvSpPr/>
          <p:nvPr/>
        </p:nvSpPr>
        <p:spPr>
          <a:xfrm rot="5400000" flipV="1">
            <a:off x="1281520" y="1733770"/>
            <a:ext cx="76550" cy="109940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CBEB158-2146-B2A6-674F-56FE74C0BF70}"/>
              </a:ext>
            </a:extLst>
          </p:cNvPr>
          <p:cNvSpPr/>
          <p:nvPr/>
        </p:nvSpPr>
        <p:spPr>
          <a:xfrm rot="16200000">
            <a:off x="2184797" y="2340726"/>
            <a:ext cx="61383" cy="577077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25E4285-0477-AC38-17B8-BD9F66DF5A53}"/>
              </a:ext>
            </a:extLst>
          </p:cNvPr>
          <p:cNvSpPr/>
          <p:nvPr/>
        </p:nvSpPr>
        <p:spPr>
          <a:xfrm rot="16200000">
            <a:off x="2756088" y="2351110"/>
            <a:ext cx="56786" cy="560906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8F3070-60FA-FECE-3C54-5EDF6B953DEB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1324972" y="1831961"/>
            <a:ext cx="890517" cy="766612"/>
          </a:xfrm>
          <a:prstGeom prst="lin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ight Brace 48">
            <a:extLst>
              <a:ext uri="{FF2B5EF4-FFF2-40B4-BE49-F238E27FC236}">
                <a16:creationId xmlns:a16="http://schemas.microsoft.com/office/drawing/2014/main" id="{D9D24A41-58A4-22B0-B3B6-59F6CCE16756}"/>
              </a:ext>
            </a:extLst>
          </p:cNvPr>
          <p:cNvSpPr/>
          <p:nvPr/>
        </p:nvSpPr>
        <p:spPr>
          <a:xfrm rot="16200000">
            <a:off x="3122935" y="2563442"/>
            <a:ext cx="56787" cy="123539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1F2DB7-4A28-BC4C-7AF9-85D98E58E45C}"/>
              </a:ext>
            </a:extLst>
          </p:cNvPr>
          <p:cNvCxnSpPr>
            <a:cxnSpLocks/>
          </p:cNvCxnSpPr>
          <p:nvPr/>
        </p:nvCxnSpPr>
        <p:spPr>
          <a:xfrm flipV="1">
            <a:off x="1196385" y="2659956"/>
            <a:ext cx="0" cy="1131648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D93157-DD6D-F3A5-918B-F5A5794C251B}"/>
              </a:ext>
            </a:extLst>
          </p:cNvPr>
          <p:cNvCxnSpPr>
            <a:cxnSpLocks/>
          </p:cNvCxnSpPr>
          <p:nvPr/>
        </p:nvCxnSpPr>
        <p:spPr>
          <a:xfrm flipH="1" flipV="1">
            <a:off x="1252001" y="2635616"/>
            <a:ext cx="11333" cy="1279159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AC284E-2123-FBB0-A719-4E41E94F932D}"/>
              </a:ext>
            </a:extLst>
          </p:cNvPr>
          <p:cNvCxnSpPr>
            <a:cxnSpLocks/>
          </p:cNvCxnSpPr>
          <p:nvPr/>
        </p:nvCxnSpPr>
        <p:spPr>
          <a:xfrm flipV="1">
            <a:off x="3252259" y="2514600"/>
            <a:ext cx="0" cy="1372500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5CC9AA1-6E01-273E-8E3C-551A7F0C13D2}"/>
              </a:ext>
            </a:extLst>
          </p:cNvPr>
          <p:cNvSpPr/>
          <p:nvPr/>
        </p:nvSpPr>
        <p:spPr>
          <a:xfrm rot="16200000">
            <a:off x="3294385" y="2566617"/>
            <a:ext cx="56787" cy="123539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5B512DE-E33A-7A32-95C7-03D01F01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11" t="20538" r="74982" b="11302"/>
          <a:stretch>
            <a:fillRect/>
          </a:stretch>
        </p:blipFill>
        <p:spPr>
          <a:xfrm>
            <a:off x="2843360" y="844550"/>
            <a:ext cx="427576" cy="84399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7CD4371-2A45-BB0F-A5ED-439F760A5DD5}"/>
              </a:ext>
            </a:extLst>
          </p:cNvPr>
          <p:cNvSpPr/>
          <p:nvPr/>
        </p:nvSpPr>
        <p:spPr>
          <a:xfrm>
            <a:off x="1383342" y="667872"/>
            <a:ext cx="427576" cy="29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B64709-2068-B1F1-0A74-3E8638A7A404}"/>
              </a:ext>
            </a:extLst>
          </p:cNvPr>
          <p:cNvSpPr/>
          <p:nvPr/>
        </p:nvSpPr>
        <p:spPr>
          <a:xfrm>
            <a:off x="1398141" y="1570092"/>
            <a:ext cx="427576" cy="29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9E1101-7694-4E87-80D6-C6FBC164D3E0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1343807" y="1714864"/>
            <a:ext cx="1440674" cy="888306"/>
          </a:xfrm>
          <a:prstGeom prst="lin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AE41ED-A110-E2D4-27F5-7C4B0B4EF0FA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2875810" y="1721260"/>
            <a:ext cx="275519" cy="875558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1B78C4-159B-313F-41BA-C9099829BC18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3008505" y="1804057"/>
            <a:ext cx="243754" cy="710543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22F65A-A324-1CEC-40B1-05293478FF46}"/>
              </a:ext>
            </a:extLst>
          </p:cNvPr>
          <p:cNvCxnSpPr>
            <a:cxnSpLocks/>
            <a:stCxn id="26" idx="1"/>
            <a:endCxn id="22" idx="1"/>
          </p:cNvCxnSpPr>
          <p:nvPr/>
        </p:nvCxnSpPr>
        <p:spPr>
          <a:xfrm flipH="1" flipV="1">
            <a:off x="3213350" y="1807231"/>
            <a:ext cx="109429" cy="792762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C4CA48CA-48D5-326B-5797-A587682A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66"/>
          <a:stretch>
            <a:fillRect/>
          </a:stretch>
        </p:blipFill>
        <p:spPr>
          <a:xfrm>
            <a:off x="3744534" y="603895"/>
            <a:ext cx="4707165" cy="1238259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6B3904BA-A243-1026-C974-BFCD96C1B308}"/>
              </a:ext>
            </a:extLst>
          </p:cNvPr>
          <p:cNvSpPr/>
          <p:nvPr/>
        </p:nvSpPr>
        <p:spPr>
          <a:xfrm rot="5400000" flipV="1">
            <a:off x="2977554" y="1637313"/>
            <a:ext cx="61901" cy="271586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8D84DD-5606-94CE-7DB0-9D6CBC862663}"/>
              </a:ext>
            </a:extLst>
          </p:cNvPr>
          <p:cNvSpPr/>
          <p:nvPr/>
        </p:nvSpPr>
        <p:spPr>
          <a:xfrm rot="5400000" flipV="1">
            <a:off x="3176130" y="1711943"/>
            <a:ext cx="74439" cy="116137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F34610-58DD-A620-88E5-9892D81700D4}"/>
              </a:ext>
            </a:extLst>
          </p:cNvPr>
          <p:cNvSpPr/>
          <p:nvPr/>
        </p:nvSpPr>
        <p:spPr>
          <a:xfrm>
            <a:off x="2737570" y="963071"/>
            <a:ext cx="427576" cy="29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Rozen, Ph.D.</dc:creator>
  <cp:lastModifiedBy>Steve Rozen, Ph.D.</cp:lastModifiedBy>
  <cp:revision>3</cp:revision>
  <dcterms:created xsi:type="dcterms:W3CDTF">2025-07-02T00:31:46Z</dcterms:created>
  <dcterms:modified xsi:type="dcterms:W3CDTF">2025-07-02T17:38:18Z</dcterms:modified>
</cp:coreProperties>
</file>