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DBA922-9E05-42C8-B28E-DC4BEAF29E97}" v="6" dt="2024-09-23T09:19:55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94660"/>
  </p:normalViewPr>
  <p:slideViewPr>
    <p:cSldViewPr snapToGrid="0">
      <p:cViewPr varScale="1">
        <p:scale>
          <a:sx n="57" d="100"/>
          <a:sy n="57" d="100"/>
        </p:scale>
        <p:origin x="7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 Liu" userId="e9c7212a1ac174da" providerId="LiveId" clId="{5FDBA922-9E05-42C8-B28E-DC4BEAF29E97}"/>
    <pc:docChg chg="custSel addSld modSld">
      <pc:chgData name="Mo Liu" userId="e9c7212a1ac174da" providerId="LiveId" clId="{5FDBA922-9E05-42C8-B28E-DC4BEAF29E97}" dt="2024-09-23T09:20:21.972" v="516" actId="20577"/>
      <pc:docMkLst>
        <pc:docMk/>
      </pc:docMkLst>
      <pc:sldChg chg="modSp mod">
        <pc:chgData name="Mo Liu" userId="e9c7212a1ac174da" providerId="LiveId" clId="{5FDBA922-9E05-42C8-B28E-DC4BEAF29E97}" dt="2024-09-23T09:20:21.972" v="516" actId="20577"/>
        <pc:sldMkLst>
          <pc:docMk/>
          <pc:sldMk cId="1694002835" sldId="257"/>
        </pc:sldMkLst>
        <pc:spChg chg="mod">
          <ac:chgData name="Mo Liu" userId="e9c7212a1ac174da" providerId="LiveId" clId="{5FDBA922-9E05-42C8-B28E-DC4BEAF29E97}" dt="2024-09-23T09:20:21.972" v="516" actId="20577"/>
          <ac:spMkLst>
            <pc:docMk/>
            <pc:sldMk cId="1694002835" sldId="257"/>
            <ac:spMk id="2" creationId="{8A5909DD-A43F-E25D-94E1-CF87C82CB512}"/>
          </ac:spMkLst>
        </pc:spChg>
        <pc:spChg chg="mod">
          <ac:chgData name="Mo Liu" userId="e9c7212a1ac174da" providerId="LiveId" clId="{5FDBA922-9E05-42C8-B28E-DC4BEAF29E97}" dt="2024-09-23T09:20:15.460" v="511" actId="20577"/>
          <ac:spMkLst>
            <pc:docMk/>
            <pc:sldMk cId="1694002835" sldId="257"/>
            <ac:spMk id="3" creationId="{67E32F1E-9C51-AF80-3EBE-DC44BB1EEF79}"/>
          </ac:spMkLst>
        </pc:spChg>
        <pc:picChg chg="mod">
          <ac:chgData name="Mo Liu" userId="e9c7212a1ac174da" providerId="LiveId" clId="{5FDBA922-9E05-42C8-B28E-DC4BEAF29E97}" dt="2024-09-23T09:16:23.460" v="74" actId="1076"/>
          <ac:picMkLst>
            <pc:docMk/>
            <pc:sldMk cId="1694002835" sldId="257"/>
            <ac:picMk id="5" creationId="{63DCBBB3-7FED-A55E-0AD1-5F0248762836}"/>
          </ac:picMkLst>
        </pc:picChg>
      </pc:sldChg>
      <pc:sldChg chg="addSp modSp mod">
        <pc:chgData name="Mo Liu" userId="e9c7212a1ac174da" providerId="LiveId" clId="{5FDBA922-9E05-42C8-B28E-DC4BEAF29E97}" dt="2024-09-23T09:19:29.924" v="372" actId="20577"/>
        <pc:sldMkLst>
          <pc:docMk/>
          <pc:sldMk cId="2128498860" sldId="258"/>
        </pc:sldMkLst>
        <pc:spChg chg="mod">
          <ac:chgData name="Mo Liu" userId="e9c7212a1ac174da" providerId="LiveId" clId="{5FDBA922-9E05-42C8-B28E-DC4BEAF29E97}" dt="2024-09-23T09:18:26.016" v="206" actId="20577"/>
          <ac:spMkLst>
            <pc:docMk/>
            <pc:sldMk cId="2128498860" sldId="258"/>
            <ac:spMk id="2" creationId="{9A330131-FDAB-3B46-20C9-C4DC46B48690}"/>
          </ac:spMkLst>
        </pc:spChg>
        <pc:spChg chg="add mod">
          <ac:chgData name="Mo Liu" userId="e9c7212a1ac174da" providerId="LiveId" clId="{5FDBA922-9E05-42C8-B28E-DC4BEAF29E97}" dt="2024-09-23T09:19:29.924" v="372" actId="20577"/>
          <ac:spMkLst>
            <pc:docMk/>
            <pc:sldMk cId="2128498860" sldId="258"/>
            <ac:spMk id="3" creationId="{EF1E0A0E-5BD4-D750-9674-4BFCC269A4CF}"/>
          </ac:spMkLst>
        </pc:spChg>
        <pc:picChg chg="mod">
          <ac:chgData name="Mo Liu" userId="e9c7212a1ac174da" providerId="LiveId" clId="{5FDBA922-9E05-42C8-B28E-DC4BEAF29E97}" dt="2024-09-23T09:18:16.298" v="205" actId="1076"/>
          <ac:picMkLst>
            <pc:docMk/>
            <pc:sldMk cId="2128498860" sldId="258"/>
            <ac:picMk id="5" creationId="{5D94FEFD-A89D-65A6-DBB9-8ABB9198861D}"/>
          </ac:picMkLst>
        </pc:picChg>
        <pc:picChg chg="mod">
          <ac:chgData name="Mo Liu" userId="e9c7212a1ac174da" providerId="LiveId" clId="{5FDBA922-9E05-42C8-B28E-DC4BEAF29E97}" dt="2024-09-21T12:45:36.051" v="59" actId="1076"/>
          <ac:picMkLst>
            <pc:docMk/>
            <pc:sldMk cId="2128498860" sldId="258"/>
            <ac:picMk id="7" creationId="{05DE029E-1F31-5E69-766A-B3C510D50028}"/>
          </ac:picMkLst>
        </pc:picChg>
      </pc:sldChg>
      <pc:sldChg chg="addSp delSp modSp new mod">
        <pc:chgData name="Mo Liu" userId="e9c7212a1ac174da" providerId="LiveId" clId="{5FDBA922-9E05-42C8-B28E-DC4BEAF29E97}" dt="2024-09-23T09:17:50.540" v="199" actId="20577"/>
        <pc:sldMkLst>
          <pc:docMk/>
          <pc:sldMk cId="2389902311" sldId="259"/>
        </pc:sldMkLst>
        <pc:spChg chg="mod">
          <ac:chgData name="Mo Liu" userId="e9c7212a1ac174da" providerId="LiveId" clId="{5FDBA922-9E05-42C8-B28E-DC4BEAF29E97}" dt="2024-09-23T09:17:50.540" v="199" actId="20577"/>
          <ac:spMkLst>
            <pc:docMk/>
            <pc:sldMk cId="2389902311" sldId="259"/>
            <ac:spMk id="2" creationId="{11471EFB-9C6E-7D5C-9BF8-874C03C4566B}"/>
          </ac:spMkLst>
        </pc:spChg>
        <pc:spChg chg="del">
          <ac:chgData name="Mo Liu" userId="e9c7212a1ac174da" providerId="LiveId" clId="{5FDBA922-9E05-42C8-B28E-DC4BEAF29E97}" dt="2024-09-21T05:01:29.108" v="1" actId="478"/>
          <ac:spMkLst>
            <pc:docMk/>
            <pc:sldMk cId="2389902311" sldId="259"/>
            <ac:spMk id="3" creationId="{81636C39-E46F-55A9-22B4-98499A01D0B8}"/>
          </ac:spMkLst>
        </pc:spChg>
        <pc:picChg chg="add">
          <ac:chgData name="Mo Liu" userId="e9c7212a1ac174da" providerId="LiveId" clId="{5FDBA922-9E05-42C8-B28E-DC4BEAF29E97}" dt="2024-09-21T05:01:29.451" v="2" actId="22"/>
          <ac:picMkLst>
            <pc:docMk/>
            <pc:sldMk cId="2389902311" sldId="259"/>
            <ac:picMk id="5" creationId="{5DC5DAC1-6D72-AB35-0777-FFCBD859DAB4}"/>
          </ac:picMkLst>
        </pc:picChg>
      </pc:sldChg>
      <pc:sldChg chg="addSp delSp modSp new mod">
        <pc:chgData name="Mo Liu" userId="e9c7212a1ac174da" providerId="LiveId" clId="{5FDBA922-9E05-42C8-B28E-DC4BEAF29E97}" dt="2024-09-23T09:18:08.172" v="204" actId="1076"/>
        <pc:sldMkLst>
          <pc:docMk/>
          <pc:sldMk cId="322953623" sldId="260"/>
        </pc:sldMkLst>
        <pc:spChg chg="mod">
          <ac:chgData name="Mo Liu" userId="e9c7212a1ac174da" providerId="LiveId" clId="{5FDBA922-9E05-42C8-B28E-DC4BEAF29E97}" dt="2024-09-23T09:16:53.644" v="132" actId="20577"/>
          <ac:spMkLst>
            <pc:docMk/>
            <pc:sldMk cId="322953623" sldId="260"/>
            <ac:spMk id="2" creationId="{A6A9F531-07B3-F267-846D-173573EAE007}"/>
          </ac:spMkLst>
        </pc:spChg>
        <pc:spChg chg="del">
          <ac:chgData name="Mo Liu" userId="e9c7212a1ac174da" providerId="LiveId" clId="{5FDBA922-9E05-42C8-B28E-DC4BEAF29E97}" dt="2024-09-23T09:16:56.364" v="133" actId="478"/>
          <ac:spMkLst>
            <pc:docMk/>
            <pc:sldMk cId="322953623" sldId="260"/>
            <ac:spMk id="3" creationId="{F557EE1A-4F7B-85CC-2E91-17B45170A4D1}"/>
          </ac:spMkLst>
        </pc:spChg>
        <pc:spChg chg="add mod">
          <ac:chgData name="Mo Liu" userId="e9c7212a1ac174da" providerId="LiveId" clId="{5FDBA922-9E05-42C8-B28E-DC4BEAF29E97}" dt="2024-09-23T09:18:04.559" v="202" actId="207"/>
          <ac:spMkLst>
            <pc:docMk/>
            <pc:sldMk cId="322953623" sldId="260"/>
            <ac:spMk id="6" creationId="{6E4310FC-0982-6644-B099-3964665BE9DE}"/>
          </ac:spMkLst>
        </pc:spChg>
        <pc:spChg chg="add mod">
          <ac:chgData name="Mo Liu" userId="e9c7212a1ac174da" providerId="LiveId" clId="{5FDBA922-9E05-42C8-B28E-DC4BEAF29E97}" dt="2024-09-23T09:18:08.172" v="204" actId="1076"/>
          <ac:spMkLst>
            <pc:docMk/>
            <pc:sldMk cId="322953623" sldId="260"/>
            <ac:spMk id="7" creationId="{9DCA5CC1-71BB-6C35-A551-F10FDDA7934F}"/>
          </ac:spMkLst>
        </pc:spChg>
        <pc:picChg chg="add mod modCrop">
          <ac:chgData name="Mo Liu" userId="e9c7212a1ac174da" providerId="LiveId" clId="{5FDBA922-9E05-42C8-B28E-DC4BEAF29E97}" dt="2024-09-23T09:17:09.313" v="138" actId="1076"/>
          <ac:picMkLst>
            <pc:docMk/>
            <pc:sldMk cId="322953623" sldId="260"/>
            <ac:picMk id="4" creationId="{2911E299-634C-E685-15C9-BEF99B35DC25}"/>
          </ac:picMkLst>
        </pc:picChg>
        <pc:picChg chg="add mod modCrop">
          <ac:chgData name="Mo Liu" userId="e9c7212a1ac174da" providerId="LiveId" clId="{5FDBA922-9E05-42C8-B28E-DC4BEAF29E97}" dt="2024-09-23T09:17:25.220" v="143" actId="1076"/>
          <ac:picMkLst>
            <pc:docMk/>
            <pc:sldMk cId="322953623" sldId="260"/>
            <ac:picMk id="5" creationId="{5869D713-A37D-B62B-6775-DB32BA1DB0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92A5-C9B4-5A12-B6F1-38F1C8A94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A5104-965E-80DA-5759-0FBC79B08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BE2F-47CF-1DC4-E48D-95B2D713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E75B-A520-4543-B491-EBEB2C00BD6A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C2AD6-227A-B3EA-65C9-4232732E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C12D4-C0E3-07EF-BFCF-3D75B0BF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2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77A1-F63F-54B8-412A-EF374DB7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5F05C-6AE2-1BB5-9C6A-FB3A33F00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093E8-65AB-F6E8-2E94-68E67A8B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E75B-A520-4543-B491-EBEB2C00BD6A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B3CCB-E298-8FC2-0514-17EBBADA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A6182-FFC8-AAF6-0317-77D4A95B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25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A3BA24-05DA-B54C-7577-5690B90B6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163A0-EDAF-3663-262F-A43044FFF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E63F3-B6B2-66B5-D983-D378CC9D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E75B-A520-4543-B491-EBEB2C00BD6A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417AB-9A20-1F0F-FCD7-D5E62F8A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0F9B-4624-1F2B-253A-F6F08358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56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74DD-6712-3604-3624-FA55B8A5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71C77-ED38-4744-8D02-7658870E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7F98D-CD12-80FF-4630-6D8D7E5F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E75B-A520-4543-B491-EBEB2C00BD6A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91684-09FB-D9BD-1798-259978C8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3EC18-6E24-F74C-4861-AD125109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26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DBEA-938E-17EC-7104-75E63431C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0882A-7B2E-49F3-EEDF-B95539BE6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E254-5F8B-EE05-54A0-9206F9F0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E75B-A520-4543-B491-EBEB2C00BD6A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D8892-B87F-6D48-54EF-A55D00E8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4BD1B-0601-618E-E939-2D83D2FB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47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F92D-5DE1-79B0-28F3-DBE9DF98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E260D-C261-A0D3-2926-C16397F85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9A96C-B1AA-209B-8FD1-3E10E9DEE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DB92-D07E-DFCE-217C-5565CFA9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E75B-A520-4543-B491-EBEB2C00BD6A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EB899-BCA1-ACE2-5AE3-A79F0884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9441-8C7E-823A-9574-4F92A47F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62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9666-487D-AEFA-F298-A22297C9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21A5-037A-68F4-B410-BE278E91D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21DA5-D36F-BB37-F39E-34BF5B773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CAD9A-265F-BAD9-5D7D-A634D3D80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2F8E5-3737-48AE-1F87-481DF2813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6634B-DBBD-BD3C-BD35-65864021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E75B-A520-4543-B491-EBEB2C00BD6A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6EAA4-BF13-466D-BF77-78C9BB6E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864DA-A38C-052E-9C3A-CCE0D14F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5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18FB-4781-47B6-856A-CBD890D0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56D4F-7ECA-8FC0-F518-24AE13A2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E75B-A520-4543-B491-EBEB2C00BD6A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742C8-5CF5-474E-ACED-85953D6A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FB6AE-9FA3-0E59-6864-F56813DC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2F054-47F9-98BD-385D-E9E8ECA8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E75B-A520-4543-B491-EBEB2C00BD6A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91EEB-D3E2-FAA0-3C10-FD69C9DE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18FF1-387A-ADE5-8CB4-C6AA9E81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23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86FE-4D03-FA7E-A529-1E9CC82F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329C9-0FCB-6BF2-01E9-2A6981586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00FFA-E772-03D9-AA19-94FA03DD3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1993F-70FF-CB12-C4CE-5AE1B785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E75B-A520-4543-B491-EBEB2C00BD6A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A7C0E-7B5C-26DD-3F94-64EE6786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8ADE7-0AD8-0B67-3E63-A8E9D361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2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27BD-6630-C1C9-7BFA-5399E2846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BB2DD-5C61-9CE7-E5A8-23940E6A7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2406F-0AA5-B758-B477-6942598C0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0E9D9-BCB6-D67F-4562-A50FFBC2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E75B-A520-4543-B491-EBEB2C00BD6A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845F5-2865-63B6-70C2-285100F4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9634-0537-A8FD-20F7-11F78586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1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CD85B-67B0-EE40-7427-8243A209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D512E-51B3-6D96-5C85-3AF322A65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4BABE-3496-1FE3-594F-1A7F8260C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C2E75B-A520-4543-B491-EBEB2C00BD6A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A62D5-EDFD-1B62-2213-9CB30CD12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3862-13BB-EFED-CA85-14B655C9D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0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6FBB-4C02-A657-F640-DD1C7DCF9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CBB66-7CD4-4826-55C2-619C94719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70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09DD-A43F-E25D-94E1-CF87C82C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91133" cy="811742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New assignment method to investigate MSI tumors- to find the signal hidden behind INS:T:1:5+ and DEL:T:1:5+</a:t>
            </a:r>
            <a:endParaRPr lang="zh-CN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32F1E-9C51-AF80-3EBE-DC44BB1E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980" y="1459566"/>
            <a:ext cx="5058035" cy="255139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Only two signatures were assigned to this tumor when doing assignment with presence test.</a:t>
            </a:r>
          </a:p>
          <a:p>
            <a:endParaRPr lang="en-US" altLang="zh-CN" dirty="0"/>
          </a:p>
          <a:p>
            <a:r>
              <a:rPr lang="en-US" altLang="zh-CN" dirty="0"/>
              <a:t>Cosine similarity is misleading in MSI</a:t>
            </a:r>
            <a:r>
              <a:rPr lang="zh-CN" altLang="en-US" dirty="0"/>
              <a:t> </a:t>
            </a:r>
            <a:r>
              <a:rPr lang="en-US" altLang="zh-CN" dirty="0"/>
              <a:t>tumors because the INS:T:1:5+ and DEL:T:1:5+ drives the similarity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CBBB3-7FED-A55E-0AD1-5F0248762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088" y="1176868"/>
            <a:ext cx="5584712" cy="499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0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F531-07B3-F267-846D-173573EA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Firstly, I took out INS:T:1:5+ and DEL:T:1:5+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1E299-634C-E685-15C9-BEF99B35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1352"/>
          <a:stretch/>
        </p:blipFill>
        <p:spPr>
          <a:xfrm>
            <a:off x="838200" y="1690688"/>
            <a:ext cx="8443713" cy="1408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69D713-A37D-B62B-6775-DB32BA1DB0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2539"/>
          <a:stretch/>
        </p:blipFill>
        <p:spPr>
          <a:xfrm>
            <a:off x="838200" y="3641196"/>
            <a:ext cx="8266268" cy="1566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4310FC-0982-6644-B099-3964665BE9DE}"/>
              </a:ext>
            </a:extLst>
          </p:cNvPr>
          <p:cNvSpPr/>
          <p:nvPr/>
        </p:nvSpPr>
        <p:spPr>
          <a:xfrm>
            <a:off x="2364059" y="2051824"/>
            <a:ext cx="133814" cy="298852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CA5CC1-71BB-6C35-A551-F10FDDA7934F}"/>
              </a:ext>
            </a:extLst>
          </p:cNvPr>
          <p:cNvSpPr/>
          <p:nvPr/>
        </p:nvSpPr>
        <p:spPr>
          <a:xfrm>
            <a:off x="3466909" y="2089999"/>
            <a:ext cx="133814" cy="298852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5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30131-FDAB-3B46-20C9-C4DC46B4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46" y="69289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5 signatures were assigned to this tumor when looking at the other channels more closely</a:t>
            </a:r>
            <a:endParaRPr lang="zh-CN" alt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4FEFD-A89D-65A6-DBB9-8ABB91988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22" y="1535724"/>
            <a:ext cx="4668092" cy="5065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DE029E-1F31-5E69-766A-B3C510D50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495" y="1441918"/>
            <a:ext cx="4668093" cy="16755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1E0A0E-5BD4-D750-9674-4BFCC269A4CF}"/>
              </a:ext>
            </a:extLst>
          </p:cNvPr>
          <p:cNvSpPr txBox="1"/>
          <p:nvPr/>
        </p:nvSpPr>
        <p:spPr>
          <a:xfrm>
            <a:off x="6389914" y="3740534"/>
            <a:ext cx="4493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this step, I used ID1 and ID2 to reconstruct the INS:T:1:5+ and DEL:T:1:5+ part which was removed previously. This results in the assignment of 7 signatures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49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1EFB-9C6E-7D5C-9BF8-874C03C45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We need a figure for RNASEH2B HEK293T story. This is an example from </a:t>
            </a:r>
            <a:r>
              <a:rPr lang="en-US" altLang="zh-CN" dirty="0" err="1"/>
              <a:t>Reijn’s</a:t>
            </a:r>
            <a:r>
              <a:rPr lang="en-US" altLang="zh-CN" dirty="0"/>
              <a:t> et al., 2022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5DAC1-6D72-AB35-0777-FFCBD859D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6556"/>
            <a:ext cx="12192000" cy="29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0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Aptos"/>
        <a:ea typeface="等线"/>
        <a:cs typeface=""/>
      </a:majorFont>
      <a:minorFont>
        <a:latin typeface="Apto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3372</TotalTime>
  <Words>157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Aptos</vt:lpstr>
      <vt:lpstr>Arial</vt:lpstr>
      <vt:lpstr>Office Theme</vt:lpstr>
      <vt:lpstr>PowerPoint Presentation</vt:lpstr>
      <vt:lpstr>New assignment method to investigate MSI tumors- to find the signal hidden behind INS:T:1:5+ and DEL:T:1:5+</vt:lpstr>
      <vt:lpstr>Firstly, I took out INS:T:1:5+ and DEL:T:1:5+</vt:lpstr>
      <vt:lpstr>5 signatures were assigned to this tumor when looking at the other channels more closely</vt:lpstr>
      <vt:lpstr>We need a figure for RNASEH2B HEK293T story. This is an example from Reijn’s et al., 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 Liu</dc:creator>
  <cp:lastModifiedBy>Mo Liu</cp:lastModifiedBy>
  <cp:revision>1</cp:revision>
  <dcterms:created xsi:type="dcterms:W3CDTF">2024-09-19T04:37:15Z</dcterms:created>
  <dcterms:modified xsi:type="dcterms:W3CDTF">2024-09-23T09:20:27Z</dcterms:modified>
</cp:coreProperties>
</file>