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825501"/>
            <a:ext cx="8357345" cy="1066800"/>
          </a:xfrm>
        </p:spPr>
        <p:txBody>
          <a:bodyPr/>
          <a:lstStyle/>
          <a:p>
            <a:r>
              <a:rPr kumimoji="1" lang="en-US" altLang="zh-CN" dirty="0" smtClean="0"/>
              <a:t>    Spring-</a:t>
            </a:r>
            <a:r>
              <a:rPr kumimoji="1" lang="en-US" altLang="zh-CN" dirty="0" err="1" smtClean="0"/>
              <a:t>aop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3468" y="2235200"/>
            <a:ext cx="10972800" cy="3860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800" dirty="0" err="1"/>
              <a:t>aop</a:t>
            </a:r>
            <a:r>
              <a:rPr kumimoji="1" lang="zh-CN" altLang="en-US" sz="2800" dirty="0"/>
              <a:t>方式</a:t>
            </a:r>
            <a:r>
              <a:rPr kumimoji="1" lang="en-US" altLang="zh-CN" sz="2800" dirty="0"/>
              <a:t>:  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1.spring </a:t>
            </a:r>
            <a:r>
              <a:rPr kumimoji="1" lang="en-US" altLang="zh-CN" sz="2800" dirty="0" err="1" smtClean="0"/>
              <a:t>beanProxyFactory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2. </a:t>
            </a:r>
            <a:r>
              <a:rPr kumimoji="1" lang="en-US" altLang="zh-CN" sz="2800" dirty="0" err="1"/>
              <a:t>aspectJ</a:t>
            </a:r>
            <a:r>
              <a:rPr kumimoji="1" lang="en-US" altLang="zh-CN" sz="2800" dirty="0"/>
              <a:t> 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6171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spring-</a:t>
            </a:r>
            <a:r>
              <a:rPr kumimoji="1" lang="en-US" altLang="zh-CN" dirty="0" err="1" smtClean="0"/>
              <a:t>aop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714500"/>
            <a:ext cx="9300553" cy="45338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zh-CN" altLang="en-US" dirty="0" smtClean="0"/>
              <a:t>基本</a:t>
            </a:r>
            <a:r>
              <a:rPr kumimoji="1" lang="zh-CN" altLang="en-US" dirty="0"/>
              <a:t>组件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1.Advice 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增强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用于增强对象功能的类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2.PointCut 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切入点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定义了查找目标对象的规则</a:t>
            </a:r>
            <a:endParaRPr kumimoji="1" lang="en-US" altLang="zh-CN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3.Advisor 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链接器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用于绑定</a:t>
            </a:r>
            <a:r>
              <a:rPr kumimoji="1" lang="en-US" altLang="zh-CN" dirty="0" smtClean="0"/>
              <a:t>Advice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PointCut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将增强绑定到目标对象上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562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7</TotalTime>
  <Words>17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Century Gothic</vt:lpstr>
      <vt:lpstr>Wingdings 3</vt:lpstr>
      <vt:lpstr>宋体</vt:lpstr>
      <vt:lpstr>Arial</vt:lpstr>
      <vt:lpstr>离子</vt:lpstr>
      <vt:lpstr>    Spring-aop</vt:lpstr>
      <vt:lpstr>spring-aop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Spring-aop</dc:title>
  <dc:creator>Microsoft Office 用户</dc:creator>
  <cp:lastModifiedBy>Microsoft Office 用户</cp:lastModifiedBy>
  <cp:revision>1</cp:revision>
  <dcterms:created xsi:type="dcterms:W3CDTF">2017-01-22T09:44:40Z</dcterms:created>
  <dcterms:modified xsi:type="dcterms:W3CDTF">2017-01-22T09:52:13Z</dcterms:modified>
</cp:coreProperties>
</file>