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70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080C9-7CCE-AB4F-874A-4B46FB9D3691}" type="datetimeFigureOut">
              <a:rPr kumimoji="1" lang="zh-CN" altLang="en-US" smtClean="0"/>
              <a:t>17/1/17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D440-C3FD-E749-87B2-CC2A763A3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51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633" y="584200"/>
            <a:ext cx="9678567" cy="990600"/>
          </a:xfrm>
        </p:spPr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smtClean="0"/>
              <a:t>源码浅析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54200"/>
            <a:ext cx="9066213" cy="3784600"/>
          </a:xfrm>
        </p:spPr>
        <p:txBody>
          <a:bodyPr/>
          <a:lstStyle/>
          <a:p>
            <a:r>
              <a:rPr kumimoji="1" lang="en-US" altLang="zh-CN" dirty="0" smtClean="0"/>
              <a:t>SPRINGD</a:t>
            </a:r>
            <a:r>
              <a:rPr kumimoji="1" lang="zh-CN" altLang="en-US" dirty="0" smtClean="0"/>
              <a:t>的核心 </a:t>
            </a:r>
            <a:r>
              <a:rPr kumimoji="1" lang="en-US" altLang="zh-CN" dirty="0" err="1" smtClean="0"/>
              <a:t>ioc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aop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ioC</a:t>
            </a:r>
            <a:r>
              <a:rPr kumimoji="1" lang="zh-CN" altLang="en-US" dirty="0" smtClean="0"/>
              <a:t>的概念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所有的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实例由容器创建，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的依赖通过配置由容器进行设置。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Aop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通过代理或者代码织入一个或多个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的方法进行增强。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39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868082"/>
          </a:xfrm>
        </p:spPr>
        <p:txBody>
          <a:bodyPr/>
          <a:lstStyle/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</a:t>
            </a:r>
            <a:r>
              <a:rPr kumimoji="1" lang="zh-CN" altLang="en-US" smtClean="0"/>
              <a:t>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添加</a:t>
            </a:r>
            <a:r>
              <a:rPr kumimoji="1" lang="en-US" altLang="zh-CN" sz="2800" err="1" smtClean="0"/>
              <a:t>beanFactory</a:t>
            </a:r>
            <a:r>
              <a:rPr kumimoji="1" lang="zh-CN" altLang="en-US" sz="2800" smtClean="0"/>
              <a:t>后处理器</a:t>
            </a:r>
            <a:endParaRPr kumimoji="1"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20800"/>
            <a:ext cx="10796589" cy="51054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1.</a:t>
            </a:r>
            <a:r>
              <a:rPr lang="zh-CN" altLang="zh-CN" smtClean="0"/>
              <a:t>添加 </a:t>
            </a:r>
            <a:r>
              <a:rPr lang="en-US" altLang="zh-CN" err="1"/>
              <a:t>ServletContextAwareProcessor</a:t>
            </a:r>
            <a:r>
              <a:rPr lang="en-US" altLang="zh-CN"/>
              <a:t> </a:t>
            </a:r>
            <a:r>
              <a:rPr lang="zh-CN" altLang="zh-CN"/>
              <a:t>后</a:t>
            </a:r>
            <a:r>
              <a:rPr lang="zh-CN" altLang="zh-CN" smtClean="0"/>
              <a:t>处理器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zh-CN" smtClean="0"/>
              <a:t>为</a:t>
            </a:r>
            <a:r>
              <a:rPr lang="zh-CN" altLang="zh-CN"/>
              <a:t>实现</a:t>
            </a:r>
            <a:r>
              <a:rPr lang="en-US" altLang="zh-CN" err="1"/>
              <a:t>ServletContextAware</a:t>
            </a:r>
            <a:r>
              <a:rPr lang="zh-CN" altLang="zh-CN"/>
              <a:t>的类注入</a:t>
            </a:r>
            <a:r>
              <a:rPr lang="en-US" altLang="zh-CN" err="1"/>
              <a:t>ServletContext</a:t>
            </a:r>
            <a:r>
              <a:rPr lang="zh-CN" altLang="zh-CN"/>
              <a:t> 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2.</a:t>
            </a:r>
            <a:r>
              <a:rPr lang="zh-CN" altLang="zh-CN"/>
              <a:t>忽略</a:t>
            </a:r>
            <a:r>
              <a:rPr lang="en-US" altLang="zh-CN"/>
              <a:t> </a:t>
            </a:r>
            <a:r>
              <a:rPr lang="en-US" altLang="zh-CN" err="1"/>
              <a:t>ServletContextAware</a:t>
            </a:r>
            <a:r>
              <a:rPr lang="zh-CN" altLang="zh-CN"/>
              <a:t>和</a:t>
            </a:r>
            <a:r>
              <a:rPr lang="en-US" altLang="zh-CN" err="1" smtClean="0"/>
              <a:t>ServletConfigAware</a:t>
            </a:r>
            <a:r>
              <a:rPr lang="zh-CN" altLang="zh-CN" smtClean="0"/>
              <a:t>的</a:t>
            </a:r>
            <a:r>
              <a:rPr lang="zh-CN" altLang="zh-CN" smtClean="0"/>
              <a:t>注入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 smtClean="0"/>
              <a:t>**</a:t>
            </a:r>
            <a:r>
              <a:rPr lang="en-US" altLang="zh-CN" smtClean="0"/>
              <a:t>aware</a:t>
            </a:r>
            <a:r>
              <a:rPr lang="zh-CN" altLang="en-US" smtClean="0"/>
              <a:t>用于给</a:t>
            </a:r>
            <a:r>
              <a:rPr lang="en-US" altLang="zh-CN" smtClean="0"/>
              <a:t>bean</a:t>
            </a:r>
            <a:r>
              <a:rPr lang="zh-CN" altLang="en-US" smtClean="0"/>
              <a:t>注入对应的**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3.</a:t>
            </a:r>
            <a:r>
              <a:rPr lang="zh-CN" altLang="zh-CN"/>
              <a:t>设置</a:t>
            </a:r>
            <a:r>
              <a:rPr lang="en-US" altLang="zh-CN"/>
              <a:t> web scope</a:t>
            </a:r>
            <a:r>
              <a:rPr lang="zh-CN" altLang="zh-CN"/>
              <a:t>的特殊装配</a:t>
            </a:r>
            <a:r>
              <a:rPr lang="zh-CN" altLang="zh-CN" smtClean="0"/>
              <a:t>规则</a:t>
            </a:r>
            <a:r>
              <a:rPr lang="en-US" altLang="zh-CN" smtClean="0"/>
              <a:t>	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ServletRequest</a:t>
            </a:r>
            <a:r>
              <a:rPr lang="zh-CN" altLang="zh-CN"/>
              <a:t>注入 </a:t>
            </a:r>
            <a:r>
              <a:rPr lang="en-US" altLang="zh-CN" err="1" smtClean="0"/>
              <a:t>RequestObjectFactory</a:t>
            </a:r>
            <a:r>
              <a:rPr lang="en-US" altLang="zh-CN" smtClean="0"/>
              <a:t>  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HttpSession</a:t>
            </a:r>
            <a:r>
              <a:rPr lang="en-US" altLang="zh-CN" smtClean="0"/>
              <a:t> </a:t>
            </a:r>
            <a:r>
              <a:rPr lang="zh-CN" altLang="zh-CN"/>
              <a:t>注入</a:t>
            </a:r>
            <a:r>
              <a:rPr lang="en-US" altLang="zh-CN" err="1" smtClean="0"/>
              <a:t>SessionObjectFactory</a:t>
            </a:r>
            <a:r>
              <a:rPr lang="en-US" altLang="zh-CN" smtClean="0"/>
              <a:t> 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WebRequest</a:t>
            </a:r>
            <a:r>
              <a:rPr lang="zh-CN" altLang="zh-CN"/>
              <a:t>注入</a:t>
            </a:r>
            <a:r>
              <a:rPr lang="en-US" altLang="zh-CN" err="1"/>
              <a:t>WebRequestObjectFactory</a:t>
            </a:r>
            <a:r>
              <a:rPr lang="zh-CN" altLang="zh-CN"/>
              <a:t>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69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868082"/>
          </a:xfrm>
        </p:spPr>
        <p:txBody>
          <a:bodyPr/>
          <a:lstStyle/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</a:t>
            </a:r>
            <a:r>
              <a:rPr kumimoji="1" lang="zh-CN" altLang="en-US" smtClean="0"/>
              <a:t>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调用</a:t>
            </a:r>
            <a:r>
              <a:rPr kumimoji="1" lang="en-US" altLang="zh-CN" sz="2800" err="1" smtClean="0"/>
              <a:t>beanFactory</a:t>
            </a:r>
            <a:r>
              <a:rPr kumimoji="1" lang="zh-CN" altLang="en-US" sz="2800" smtClean="0"/>
              <a:t>后处理器</a:t>
            </a:r>
            <a:endParaRPr kumimoji="1"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20800"/>
            <a:ext cx="10580689" cy="18669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mtClean="0"/>
              <a:t>调用上下文注册的</a:t>
            </a:r>
            <a:r>
              <a:rPr lang="en-US" altLang="zh-CN" err="1" smtClean="0"/>
              <a:t>beanFactory</a:t>
            </a:r>
            <a:r>
              <a:rPr lang="zh-CN" altLang="en-US" smtClean="0"/>
              <a:t>后处理器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 err="1" smtClean="0"/>
              <a:t>PropertyPlaceholderConfigurer</a:t>
            </a:r>
            <a:r>
              <a:rPr lang="zh-CN" altLang="zh-CN"/>
              <a:t>是一个</a:t>
            </a:r>
            <a:r>
              <a:rPr lang="en-US" altLang="zh-CN" err="1"/>
              <a:t>beanFactory</a:t>
            </a:r>
            <a:r>
              <a:rPr lang="zh-CN" altLang="zh-CN"/>
              <a:t>后处理器，用于载入</a:t>
            </a:r>
            <a:r>
              <a:rPr lang="en-US" altLang="zh-CN"/>
              <a:t>property</a:t>
            </a:r>
            <a:r>
              <a:rPr lang="zh-CN" altLang="zh-CN"/>
              <a:t>文件，并对</a:t>
            </a:r>
            <a:r>
              <a:rPr lang="en-US" altLang="zh-CN"/>
              <a:t> bean </a:t>
            </a:r>
            <a:r>
              <a:rPr lang="zh-CN" altLang="zh-CN"/>
              <a:t>进行占位符的替换。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3615018"/>
            <a:ext cx="9513889" cy="86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注册</a:t>
            </a:r>
            <a:r>
              <a:rPr kumimoji="1" lang="en-US" altLang="zh-CN" sz="2800" err="1" smtClean="0"/>
              <a:t>beanPost</a:t>
            </a:r>
            <a:r>
              <a:rPr kumimoji="1" lang="zh-CN" altLang="en-US" sz="2800" smtClean="0"/>
              <a:t>后处理器</a:t>
            </a:r>
            <a:endParaRPr kumimoji="1" lang="zh-CN" altLang="en-US" sz="28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6111" y="4635500"/>
            <a:ext cx="10580689" cy="179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zh-CN" altLang="en-US" smtClean="0"/>
              <a:t>根据 后处理器是否实现</a:t>
            </a:r>
            <a:r>
              <a:rPr lang="en-US" altLang="zh-CN" smtClean="0"/>
              <a:t>Ordered</a:t>
            </a:r>
            <a:r>
              <a:rPr lang="zh-CN" altLang="en-US" smtClean="0"/>
              <a:t>，分别进行注册。实现的，需要进行排序，再进行注册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en-US" altLang="zh-CN"/>
              <a:t>	</a:t>
            </a:r>
            <a:r>
              <a:rPr lang="en-US" altLang="zh-CN" err="1" smtClean="0"/>
              <a:t>sortPostProcessors</a:t>
            </a:r>
            <a:r>
              <a:rPr lang="en-US" altLang="zh-CN" smtClean="0"/>
              <a:t>(</a:t>
            </a:r>
            <a:r>
              <a:rPr lang="en-US" altLang="zh-CN" err="1" smtClean="0"/>
              <a:t>beanFactory,priorityOrderedPostProcessors</a:t>
            </a:r>
            <a:r>
              <a:rPr lang="en-US" altLang="zh-CN" smtClean="0"/>
              <a:t>);</a:t>
            </a: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registerBeanPostProcessors</a:t>
            </a:r>
            <a:r>
              <a:rPr lang="en-US" altLang="zh-CN" smtClean="0"/>
              <a:t>(</a:t>
            </a:r>
            <a:r>
              <a:rPr lang="en-US" altLang="zh-CN" err="1" smtClean="0"/>
              <a:t>beanFactory</a:t>
            </a:r>
            <a:r>
              <a:rPr lang="en-US" altLang="zh-CN" smtClean="0"/>
              <a:t>, </a:t>
            </a:r>
            <a:r>
              <a:rPr lang="en-US" altLang="zh-CN" err="1" smtClean="0"/>
              <a:t>priorityOrderedPostProcessors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59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868082"/>
          </a:xfrm>
        </p:spPr>
        <p:txBody>
          <a:bodyPr/>
          <a:lstStyle/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</a:t>
            </a:r>
            <a:r>
              <a:rPr kumimoji="1" lang="zh-CN" altLang="en-US" smtClean="0"/>
              <a:t>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初始化国际化资源</a:t>
            </a:r>
            <a:endParaRPr kumimoji="1" lang="zh-CN" altLang="en-US" sz="28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46110" y="1849718"/>
            <a:ext cx="9513889" cy="86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注册时间广播</a:t>
            </a:r>
            <a:r>
              <a:rPr kumimoji="1" lang="en-US" altLang="zh-CN" sz="2800" smtClean="0"/>
              <a:t>bean</a:t>
            </a:r>
            <a:endParaRPr kumimoji="1" lang="zh-CN" altLang="en-US" sz="280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6110" y="2954618"/>
            <a:ext cx="10800823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mtClean="0"/>
              <a:t>缺省注入</a:t>
            </a:r>
            <a:r>
              <a:rPr lang="en-US" altLang="zh-CN" err="1"/>
              <a:t>SimpleApplicationEventMulticaster</a:t>
            </a:r>
            <a:r>
              <a:rPr lang="zh-CN" altLang="zh-CN"/>
              <a:t> </a:t>
            </a:r>
            <a:endParaRPr lang="en-US" altLang="zh-CN" smtClean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46110" y="3780118"/>
            <a:ext cx="9513889" cy="86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上下文刷新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注册监听器</a:t>
            </a:r>
            <a:endParaRPr kumimoji="1" lang="zh-CN" altLang="en-US" sz="280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46110" y="4918885"/>
            <a:ext cx="10800823" cy="136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注册监听器</a:t>
            </a:r>
            <a:endParaRPr lang="en-US" altLang="zh-CN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 smtClean="0"/>
              <a:t>监听器</a:t>
            </a:r>
            <a:r>
              <a:rPr lang="en-US" altLang="zh-CN" smtClean="0"/>
              <a:t>bean</a:t>
            </a:r>
            <a:r>
              <a:rPr lang="zh-CN" altLang="en-US" smtClean="0"/>
              <a:t>是</a:t>
            </a:r>
            <a:r>
              <a:rPr lang="en-US" altLang="zh-CN" err="1"/>
              <a:t>ApplicationListenerDetector</a:t>
            </a:r>
            <a:r>
              <a:rPr lang="en-US" altLang="zh-CN"/>
              <a:t> </a:t>
            </a:r>
            <a:r>
              <a:rPr lang="zh-CN" altLang="en-US" smtClean="0"/>
              <a:t>扫描到的</a:t>
            </a:r>
            <a:endParaRPr lang="en-US" altLang="zh-CN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发送</a:t>
            </a:r>
            <a:r>
              <a:rPr lang="en-US" altLang="zh-CN" smtClean="0"/>
              <a:t>early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/>
              <a:t>此容器仅仅是广播器未建立的时候保存通知信息，一旦容器建立完成，以后均直接通知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868082"/>
          </a:xfrm>
        </p:spPr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上下文刷</a:t>
            </a:r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-</a:t>
            </a:r>
            <a:r>
              <a:rPr kumimoji="1" lang="zh-CN" altLang="en-US" sz="2800" dirty="0" smtClean="0"/>
              <a:t>初始化非</a:t>
            </a:r>
            <a:r>
              <a:rPr kumimoji="1" lang="en-US" altLang="zh-CN" sz="2800" dirty="0" smtClean="0"/>
              <a:t>lazy-</a:t>
            </a:r>
            <a:r>
              <a:rPr kumimoji="1" lang="en-US" altLang="zh-CN" sz="2800" dirty="0" err="1" smtClean="0"/>
              <a:t>init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bean</a:t>
            </a:r>
            <a:endParaRPr kumimoji="1"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6110" y="1456142"/>
            <a:ext cx="11063290" cy="1943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缺省注入</a:t>
            </a:r>
            <a:r>
              <a:rPr lang="en-US" altLang="zh-CN" dirty="0" err="1" smtClean="0"/>
              <a:t>SimpleApplicationEventMulticaster</a:t>
            </a:r>
            <a:endParaRPr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委托给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preInstantiateSingletons</a:t>
            </a:r>
            <a:r>
              <a:rPr lang="zh-CN" altLang="en-US" dirty="0" smtClean="0"/>
              <a:t>，主动调用</a:t>
            </a:r>
            <a:r>
              <a:rPr lang="en-US" altLang="zh-CN" dirty="0" err="1" smtClean="0"/>
              <a:t>getBean</a:t>
            </a:r>
            <a:r>
              <a:rPr lang="zh-CN" altLang="en-US" dirty="0" smtClean="0"/>
              <a:t>主动出发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实例的创建</a:t>
            </a:r>
            <a:r>
              <a:rPr lang="zh-CN" altLang="zh-CN" dirty="0" smtClean="0"/>
              <a:t> </a:t>
            </a:r>
            <a:r>
              <a:rPr lang="en-US" altLang="zh-CN" dirty="0" smtClean="0"/>
              <a:t>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参数的</a:t>
            </a:r>
            <a:r>
              <a:rPr lang="en-US" altLang="zh-CN" dirty="0" err="1" smtClean="0"/>
              <a:t>factoryBean</a:t>
            </a:r>
            <a:r>
              <a:rPr lang="zh-CN" altLang="en-US" dirty="0" smtClean="0"/>
              <a:t>会创建 </a:t>
            </a:r>
            <a:r>
              <a:rPr lang="en-US" altLang="zh-CN" dirty="0" err="1" smtClean="0"/>
              <a:t>factoryBean</a:t>
            </a:r>
            <a:r>
              <a:rPr lang="zh-CN" altLang="en-US" dirty="0" smtClean="0"/>
              <a:t>实例。之后，如果</a:t>
            </a:r>
            <a:r>
              <a:rPr lang="en-US" altLang="zh-CN" dirty="0" err="1" smtClean="0"/>
              <a:t>getObject</a:t>
            </a:r>
            <a:r>
              <a:rPr lang="zh-CN" altLang="en-US" dirty="0" smtClean="0"/>
              <a:t>无入参，对它的</a:t>
            </a:r>
            <a:r>
              <a:rPr lang="en-US" altLang="zh-CN" dirty="0" err="1" smtClean="0"/>
              <a:t>getBean</a:t>
            </a:r>
            <a:r>
              <a:rPr lang="zh-CN" altLang="en-US" dirty="0" smtClean="0"/>
              <a:t>会有此实例委托</a:t>
            </a:r>
            <a:r>
              <a:rPr lang="en-US" altLang="zh-CN" dirty="0" err="1" smtClean="0"/>
              <a:t>getObject</a:t>
            </a:r>
            <a:r>
              <a:rPr lang="zh-CN" altLang="en-US" dirty="0" smtClean="0"/>
              <a:t>返回正在的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对象。如果有入参，通过</a:t>
            </a:r>
            <a:r>
              <a:rPr lang="en-US" altLang="zh-CN" dirty="0" err="1" smtClean="0"/>
              <a:t>beanDefination</a:t>
            </a:r>
            <a:r>
              <a:rPr lang="zh-CN" altLang="en-US" dirty="0" smtClean="0"/>
              <a:t>反射调用</a:t>
            </a:r>
            <a:r>
              <a:rPr lang="en-US" altLang="zh-CN" dirty="0" err="1" smtClean="0"/>
              <a:t>getObectc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46111" y="3399864"/>
            <a:ext cx="9513889" cy="86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上下文刷新</a:t>
            </a:r>
            <a:r>
              <a:rPr kumimoji="1" lang="en-US" altLang="zh-CN" dirty="0" smtClean="0"/>
              <a:t>-</a:t>
            </a:r>
            <a:r>
              <a:rPr kumimoji="1" lang="zh-CN" altLang="en-US" sz="2800" dirty="0" smtClean="0"/>
              <a:t>收尾处理</a:t>
            </a:r>
            <a:endParaRPr kumimoji="1" lang="zh-CN" altLang="en-US" sz="2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46110" y="4516467"/>
            <a:ext cx="10800823" cy="136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初始化 </a:t>
            </a:r>
            <a:r>
              <a:rPr lang="en-US" altLang="zh-CN" err="1" smtClean="0"/>
              <a:t>initLifecycleProcessor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 smtClean="0"/>
              <a:t>缺省注册</a:t>
            </a:r>
            <a:r>
              <a:rPr lang="en-US" altLang="zh-CN" i="1" err="1"/>
              <a:t>DefaultLifecycleProcessor</a:t>
            </a:r>
            <a:endParaRPr lang="en-US" altLang="zh-CN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发送上下文刷新完成的消息</a:t>
            </a:r>
            <a:endParaRPr lang="en-US" altLang="zh-CN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上下文注册到</a:t>
            </a:r>
            <a:r>
              <a:rPr lang="en-US" altLang="zh-CN" err="1" smtClean="0"/>
              <a:t>MBean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1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IOC-bean</a:t>
            </a:r>
            <a:r>
              <a:rPr kumimoji="1" lang="zh-CN" altLang="en-US" smtClean="0"/>
              <a:t>获取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73200"/>
            <a:ext cx="10491788" cy="4775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现有的缓存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实例已经创建，直接返回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处理</a:t>
            </a:r>
            <a:r>
              <a:rPr kumimoji="1" lang="en-US" altLang="zh-CN" dirty="0" err="1" smtClean="0"/>
              <a:t>factoryBean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如果不是</a:t>
            </a:r>
            <a:r>
              <a:rPr kumimoji="1" lang="en-US" altLang="zh-CN" dirty="0" err="1" smtClean="0"/>
              <a:t>factoryBean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，直接返回传入的实例，否则，通过</a:t>
            </a:r>
            <a:r>
              <a:rPr kumimoji="1" lang="en-US" altLang="zh-CN" dirty="0" err="1" smtClean="0"/>
              <a:t>getObject</a:t>
            </a:r>
            <a:r>
              <a:rPr kumimoji="1" lang="zh-CN" altLang="en-US" dirty="0" smtClean="0"/>
              <a:t>获取目标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beanDefination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bean</a:t>
            </a:r>
            <a:r>
              <a:rPr kumimoji="1" lang="zh-CN" altLang="en-US" dirty="0" smtClean="0"/>
              <a:t>的定义可以通过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继承，子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会继承</a:t>
            </a:r>
            <a:r>
              <a:rPr kumimoji="1" lang="en-US" altLang="zh-CN" dirty="0" err="1" smtClean="0"/>
              <a:t>parentbean</a:t>
            </a:r>
            <a:r>
              <a:rPr kumimoji="1" lang="zh-CN" altLang="en-US" dirty="0" smtClean="0"/>
              <a:t>定义的属性值</a:t>
            </a:r>
            <a:r>
              <a:rPr kumimoji="1" lang="en-US" altLang="zh-CN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获取显示配置的依赖</a:t>
            </a:r>
            <a:r>
              <a:rPr kumimoji="1" lang="en-US" altLang="zh-CN" dirty="0" smtClean="0"/>
              <a:t>bean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递归的调用依赖</a:t>
            </a:r>
            <a:r>
              <a:rPr kumimoji="1" lang="en-US" altLang="zh-CN" dirty="0" smtClean="0"/>
              <a:t>ban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触发依赖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的实例化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并为当前的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注册依赖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集合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0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74189" cy="931582"/>
          </a:xfrm>
        </p:spPr>
        <p:txBody>
          <a:bodyPr/>
          <a:lstStyle/>
          <a:p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-</a:t>
            </a:r>
            <a:r>
              <a:rPr kumimoji="1" lang="zh-CN" altLang="en-US" sz="2400" dirty="0" smtClean="0"/>
              <a:t>创建</a:t>
            </a:r>
            <a:r>
              <a:rPr kumimoji="1" lang="en-US" altLang="zh-CN" sz="2400" dirty="0" smtClean="0"/>
              <a:t>bean</a:t>
            </a:r>
            <a:r>
              <a:rPr kumimoji="1" lang="zh-CN" altLang="en-US" sz="2400" dirty="0" smtClean="0"/>
              <a:t>实例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73200"/>
            <a:ext cx="11139488" cy="49911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beanDefination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调用</a:t>
            </a:r>
            <a:r>
              <a:rPr lang="en-US" altLang="zh-CN" dirty="0" err="1" smtClean="0"/>
              <a:t>InstantiationAwareBeanPostProcessor</a:t>
            </a:r>
            <a:r>
              <a:rPr lang="zh-CN" altLang="en-US" dirty="0" smtClean="0"/>
              <a:t>后处理器</a:t>
            </a: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进行实例化前和初始化后的增强处理。如</a:t>
            </a:r>
            <a:r>
              <a:rPr lang="en-US" altLang="zh-CN" dirty="0" err="1" smtClean="0"/>
              <a:t>AbstractAutoProxyCreator</a:t>
            </a:r>
            <a:r>
              <a:rPr lang="zh-CN" altLang="en-US" dirty="0" smtClean="0"/>
              <a:t>的前处理，会给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进行代理，注入相关的</a:t>
            </a:r>
            <a:r>
              <a:rPr lang="en-US" altLang="zh-CN" dirty="0" smtClean="0"/>
              <a:t>Advisor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3.bean</a:t>
            </a:r>
            <a:r>
              <a:rPr kumimoji="1" lang="zh-CN" altLang="en-US" dirty="0" smtClean="0"/>
              <a:t>实例化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有三种方式：</a:t>
            </a:r>
            <a:r>
              <a:rPr lang="zh-CN" altLang="zh-CN" dirty="0"/>
              <a:t>普通实例化</a:t>
            </a:r>
            <a:r>
              <a:rPr lang="zh-CN" altLang="zh-CN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带入参数的</a:t>
            </a:r>
            <a:r>
              <a:rPr lang="en-US" altLang="zh-CN" dirty="0" err="1" smtClean="0"/>
              <a:t>factoryBean</a:t>
            </a: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4.bean</a:t>
            </a:r>
            <a:r>
              <a:rPr kumimoji="1" lang="zh-CN" altLang="en-US" dirty="0" smtClean="0"/>
              <a:t>的后处理</a:t>
            </a:r>
            <a:r>
              <a:rPr kumimoji="1" lang="en-US" altLang="zh-CN" dirty="0" smtClean="0"/>
              <a:t>-</a:t>
            </a:r>
            <a:r>
              <a:rPr lang="en-US" altLang="zh-CN" dirty="0" err="1"/>
              <a:t>applyMergedBeanDefinitionPostProcessors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注入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property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6.bean</a:t>
            </a:r>
            <a:r>
              <a:rPr kumimoji="1" lang="zh-CN" altLang="en-US" dirty="0" smtClean="0"/>
              <a:t>的初始化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注册实现</a:t>
            </a:r>
            <a:r>
              <a:rPr kumimoji="1" lang="en-US" altLang="zh-CN" dirty="0" smtClean="0"/>
              <a:t>dispose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bean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4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74189" cy="931582"/>
          </a:xfrm>
        </p:spPr>
        <p:txBody>
          <a:bodyPr/>
          <a:lstStyle/>
          <a:p>
            <a:r>
              <a:rPr kumimoji="1" lang="zh-CN" altLang="en-US" sz="4000" dirty="0" smtClean="0"/>
              <a:t>创建</a:t>
            </a:r>
            <a:r>
              <a:rPr kumimoji="1" lang="en-US" altLang="zh-CN" sz="4000" dirty="0" smtClean="0"/>
              <a:t>bean</a:t>
            </a:r>
            <a:r>
              <a:rPr kumimoji="1" lang="zh-CN" altLang="en-US" sz="4000" dirty="0" smtClean="0"/>
              <a:t>实例</a:t>
            </a:r>
            <a:r>
              <a:rPr kumimoji="1" lang="en-US" altLang="zh-CN" sz="4000" dirty="0" smtClean="0"/>
              <a:t>-</a:t>
            </a:r>
            <a:r>
              <a:rPr kumimoji="1" lang="en-US" altLang="zh-CN" sz="2800" dirty="0" smtClean="0"/>
              <a:t>bean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merge</a:t>
            </a:r>
            <a:r>
              <a:rPr kumimoji="1" lang="zh-CN" altLang="en-US" sz="2800" dirty="0" smtClean="0"/>
              <a:t>后处理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73200"/>
            <a:ext cx="11139488" cy="4991100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dirty="0"/>
              <a:t>对</a:t>
            </a:r>
            <a:r>
              <a:rPr kumimoji="1" lang="en-US" altLang="zh-CN" dirty="0"/>
              <a:t>bean</a:t>
            </a:r>
            <a:r>
              <a:rPr kumimoji="1" lang="zh-CN" altLang="en-US" dirty="0"/>
              <a:t>进行后处理，并没有对注解进行真正的注入。仅仅创建 </a:t>
            </a:r>
            <a:r>
              <a:rPr kumimoji="1" lang="en-US" altLang="zh-CN" dirty="0" err="1"/>
              <a:t>InjectionMetadata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checkedElements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InjectionMetadata</a:t>
            </a:r>
            <a:r>
              <a:rPr kumimoji="1" lang="zh-CN" altLang="en-US" dirty="0"/>
              <a:t>存放在后处理器的</a:t>
            </a:r>
            <a:r>
              <a:rPr kumimoji="1" lang="en-US" altLang="zh-CN" dirty="0" err="1"/>
              <a:t>injectionMetadataCache</a:t>
            </a:r>
            <a:r>
              <a:rPr kumimoji="1" lang="zh-CN" altLang="en-US" dirty="0"/>
              <a:t>中。调用的后处理器如下</a:t>
            </a:r>
            <a:r>
              <a:rPr kumimoji="1" lang="en-US" altLang="zh-CN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1.ScheduledAnnotationBeanPostProcessor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对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EnableScheduling</a:t>
            </a:r>
            <a:r>
              <a:rPr kumimoji="1" lang="zh-CN" altLang="en-US" dirty="0"/>
              <a:t>进行处理   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en-US" altLang="zh-CN" dirty="0" err="1" smtClean="0"/>
              <a:t>InitDestroyAnnotationBeanPostProcessor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处理 </a:t>
            </a:r>
            <a:r>
              <a:rPr kumimoji="1" lang="en-US" altLang="zh-CN" dirty="0"/>
              <a:t>bean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-method 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desctory</a:t>
            </a:r>
            <a:r>
              <a:rPr kumimoji="1" lang="en-US" altLang="zh-CN" dirty="0"/>
              <a:t>-method </a:t>
            </a:r>
            <a:r>
              <a:rPr kumimoji="1" lang="zh-CN" altLang="en-US" dirty="0"/>
              <a:t>回调  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/>
              <a:t>3. </a:t>
            </a:r>
            <a:r>
              <a:rPr kumimoji="1" lang="en-US" altLang="zh-CN" dirty="0" err="1" smtClean="0"/>
              <a:t>PersistenceAnnotationBeanPostProcessor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处理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PersistenceContext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PersistenceUtil</a:t>
            </a:r>
            <a:r>
              <a:rPr kumimoji="1" lang="en-US" altLang="zh-CN" dirty="0"/>
              <a:t>   4. </a:t>
            </a:r>
            <a:r>
              <a:rPr kumimoji="1" lang="en-US" altLang="zh-CN" dirty="0" err="1"/>
              <a:t>CommonAnnotationBeanPostProcessor</a:t>
            </a:r>
            <a:r>
              <a:rPr kumimoji="1" lang="en-US" altLang="zh-CN" dirty="0"/>
              <a:t>  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处理 </a:t>
            </a:r>
            <a:r>
              <a:rPr kumimoji="1" lang="en-US" altLang="zh-CN" dirty="0"/>
              <a:t>@Resource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注解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5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AutowiredAnnotationBeanPostProcessor</a:t>
            </a:r>
            <a:r>
              <a:rPr kumimoji="1" lang="en-US" altLang="zh-CN" dirty="0"/>
              <a:t>   </a:t>
            </a:r>
            <a:endParaRPr kumimoji="1"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处理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autowire</a:t>
            </a:r>
            <a:r>
              <a:rPr kumimoji="1" lang="en-US" altLang="zh-CN" dirty="0"/>
              <a:t>  @value @inject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03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74189" cy="931582"/>
          </a:xfrm>
        </p:spPr>
        <p:txBody>
          <a:bodyPr/>
          <a:lstStyle/>
          <a:p>
            <a:r>
              <a:rPr kumimoji="1" lang="zh-CN" altLang="en-US" sz="4000" dirty="0" smtClean="0"/>
              <a:t>创建</a:t>
            </a:r>
            <a:r>
              <a:rPr kumimoji="1" lang="en-US" altLang="zh-CN" sz="4000" dirty="0" smtClean="0"/>
              <a:t>bean</a:t>
            </a:r>
            <a:r>
              <a:rPr kumimoji="1" lang="zh-CN" altLang="en-US" sz="4000" dirty="0" smtClean="0"/>
              <a:t>实例</a:t>
            </a:r>
            <a:r>
              <a:rPr kumimoji="1" lang="en-US" altLang="zh-CN" sz="4000" dirty="0" smtClean="0"/>
              <a:t>-</a:t>
            </a:r>
            <a:r>
              <a:rPr kumimoji="1" lang="zh-CN" altLang="en-US" sz="2800" dirty="0" smtClean="0"/>
              <a:t>注入</a:t>
            </a:r>
            <a:r>
              <a:rPr kumimoji="1" lang="en-US" altLang="zh-CN" sz="2800" dirty="0" smtClean="0"/>
              <a:t>bean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property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73200"/>
            <a:ext cx="11139488" cy="4991100"/>
          </a:xfrm>
        </p:spPr>
        <p:txBody>
          <a:bodyPr>
            <a:normAutofit/>
          </a:bodyPr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autowireByName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autowireByType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获取</a:t>
            </a:r>
            <a:r>
              <a:rPr lang="en-US" altLang="zh-CN" dirty="0"/>
              <a:t>@</a:t>
            </a:r>
            <a:r>
              <a:rPr lang="en-US" altLang="zh-CN" dirty="0" err="1"/>
              <a:t>autowire</a:t>
            </a:r>
            <a:r>
              <a:rPr lang="zh-CN" altLang="zh-CN" dirty="0"/>
              <a:t>注入的</a:t>
            </a:r>
            <a:r>
              <a:rPr lang="en-US" altLang="zh-CN" dirty="0"/>
              <a:t> bean</a:t>
            </a:r>
            <a:r>
              <a:rPr lang="zh-CN" altLang="zh-CN" dirty="0"/>
              <a:t>，创建</a:t>
            </a:r>
            <a:r>
              <a:rPr lang="en-US" altLang="zh-CN" dirty="0" err="1"/>
              <a:t>PropertyValues</a:t>
            </a:r>
            <a:r>
              <a:rPr lang="zh-CN" altLang="zh-CN" dirty="0"/>
              <a:t>，为</a:t>
            </a:r>
            <a:r>
              <a:rPr lang="en-US" altLang="zh-CN" dirty="0" err="1"/>
              <a:t>applyPropertyValues</a:t>
            </a:r>
            <a:r>
              <a:rPr lang="zh-CN" altLang="zh-CN" dirty="0"/>
              <a:t>提供数据源。还没对</a:t>
            </a:r>
            <a:r>
              <a:rPr lang="en-US" altLang="zh-CN" dirty="0"/>
              <a:t>bean</a:t>
            </a:r>
            <a:r>
              <a:rPr lang="zh-CN" altLang="zh-CN" dirty="0"/>
              <a:t>真正进行依赖注入的设置。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3.InstantiationAwareBeanPostProcessors</a:t>
            </a:r>
            <a:r>
              <a:rPr lang="zh-CN" altLang="en-US" dirty="0"/>
              <a:t>后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各后处理器解析并注入 </a:t>
            </a:r>
            <a:r>
              <a:rPr lang="en-US" altLang="zh-CN" dirty="0" smtClean="0"/>
              <a:t>@ </a:t>
            </a:r>
            <a:r>
              <a:rPr lang="en-US" altLang="zh-CN" dirty="0"/>
              <a:t>Resource</a:t>
            </a:r>
            <a:r>
              <a:rPr lang="zh-C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@</a:t>
            </a:r>
            <a:r>
              <a:rPr lang="en-US" altLang="zh-CN" dirty="0" err="1"/>
              <a:t>autowire</a:t>
            </a:r>
            <a:r>
              <a:rPr lang="en-US" altLang="zh-CN" dirty="0"/>
              <a:t>  @value @</a:t>
            </a:r>
            <a:r>
              <a:rPr lang="en-US" altLang="zh-CN" dirty="0" smtClean="0"/>
              <a:t>inject</a:t>
            </a:r>
            <a:endParaRPr lang="zh-CN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检查</a:t>
            </a:r>
            <a:r>
              <a:rPr lang="zh-CN" altLang="en-US" dirty="0"/>
              <a:t>依赖是否注入完全</a:t>
            </a:r>
            <a:r>
              <a:rPr lang="en-US" altLang="zh-CN" dirty="0"/>
              <a:t>—</a:t>
            </a:r>
            <a:r>
              <a:rPr lang="en-US" altLang="zh-CN" dirty="0" err="1"/>
              <a:t>checkDependencies</a:t>
            </a:r>
            <a:r>
              <a:rPr lang="en-US" altLang="zh-CN" dirty="0"/>
              <a:t>() 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给</a:t>
            </a:r>
            <a:r>
              <a:rPr lang="en-US" altLang="zh-CN" dirty="0"/>
              <a:t>bean </a:t>
            </a:r>
            <a:r>
              <a:rPr lang="zh-CN" altLang="en-US" dirty="0"/>
              <a:t>对象的属性赋值</a:t>
            </a:r>
            <a:r>
              <a:rPr lang="en-US" altLang="zh-CN" dirty="0"/>
              <a:t>—</a:t>
            </a:r>
            <a:r>
              <a:rPr lang="en-US" altLang="zh-CN" dirty="0" err="1"/>
              <a:t>applyPropertyValues</a:t>
            </a:r>
            <a:r>
              <a:rPr lang="en-US" altLang="zh-CN" dirty="0" smtClean="0"/>
              <a:t>()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中配置的</a:t>
            </a:r>
            <a:r>
              <a:rPr lang="en-US" altLang="zh-CN" dirty="0"/>
              <a:t>property</a:t>
            </a:r>
            <a:r>
              <a:rPr lang="zh-CN" altLang="en-US" dirty="0"/>
              <a:t>属</a:t>
            </a:r>
            <a:r>
              <a:rPr lang="zh-CN" altLang="en-US" dirty="0" smtClean="0"/>
              <a:t>性值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其它的属性已经被后处理器注入了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92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74189" cy="931582"/>
          </a:xfrm>
        </p:spPr>
        <p:txBody>
          <a:bodyPr/>
          <a:lstStyle/>
          <a:p>
            <a:r>
              <a:rPr kumimoji="1" lang="zh-CN" altLang="en-US" sz="4000" dirty="0" smtClean="0"/>
              <a:t>创建</a:t>
            </a:r>
            <a:r>
              <a:rPr kumimoji="1" lang="en-US" altLang="zh-CN" sz="4000" dirty="0" smtClean="0"/>
              <a:t>bean</a:t>
            </a:r>
            <a:r>
              <a:rPr kumimoji="1" lang="zh-CN" altLang="en-US" sz="4000" dirty="0" smtClean="0"/>
              <a:t>实例</a:t>
            </a:r>
            <a:r>
              <a:rPr kumimoji="1" lang="en-US" altLang="zh-CN" sz="4000" dirty="0" smtClean="0"/>
              <a:t>-</a:t>
            </a:r>
            <a:r>
              <a:rPr kumimoji="1" lang="zh-CN" altLang="en-US" sz="2800" dirty="0" smtClean="0"/>
              <a:t>初始化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73200"/>
            <a:ext cx="11139488" cy="4991100"/>
          </a:xfrm>
        </p:spPr>
        <p:txBody>
          <a:bodyPr>
            <a:normAutofit/>
          </a:bodyPr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回调 </a:t>
            </a:r>
            <a:r>
              <a:rPr lang="en-US" altLang="zh-CN" dirty="0" err="1"/>
              <a:t>beanPostProcessor</a:t>
            </a:r>
            <a:r>
              <a:rPr lang="zh-CN" altLang="en-US" dirty="0"/>
              <a:t>的 </a:t>
            </a:r>
            <a:r>
              <a:rPr lang="en-US" altLang="zh-CN" dirty="0" err="1" smtClean="0"/>
              <a:t>postProcessBeforeInitialization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ApplicationContextAwareProcessor</a:t>
            </a:r>
            <a:r>
              <a:rPr lang="zh-CN" altLang="en-US" dirty="0"/>
              <a:t>会对一下实现**</a:t>
            </a:r>
            <a:r>
              <a:rPr lang="en-US" altLang="zh-CN" dirty="0"/>
              <a:t>aware</a:t>
            </a:r>
            <a:r>
              <a:rPr lang="zh-CN" altLang="en-US" dirty="0"/>
              <a:t>接口的</a:t>
            </a:r>
            <a:r>
              <a:rPr lang="en-US" altLang="zh-CN" dirty="0"/>
              <a:t>bean</a:t>
            </a:r>
            <a:r>
              <a:rPr lang="zh-CN" altLang="en-US" dirty="0"/>
              <a:t>进行  回调，注入对应的</a:t>
            </a:r>
            <a:r>
              <a:rPr lang="en-US" altLang="zh-CN" dirty="0"/>
              <a:t>bean</a:t>
            </a:r>
            <a:r>
              <a:rPr lang="zh-CN" altLang="en-US" dirty="0"/>
              <a:t>。 </a:t>
            </a:r>
            <a:r>
              <a:rPr lang="en-US" altLang="zh-CN" dirty="0" err="1"/>
              <a:t>EnvironmentAware</a:t>
            </a:r>
            <a:r>
              <a:rPr lang="en-US" altLang="zh-CN" dirty="0"/>
              <a:t>, </a:t>
            </a:r>
            <a:r>
              <a:rPr lang="en-US" altLang="zh-CN" dirty="0" err="1"/>
              <a:t>EmbeddedValueResolverAware</a:t>
            </a:r>
            <a:r>
              <a:rPr lang="en-US" altLang="zh-CN" dirty="0"/>
              <a:t> ,</a:t>
            </a:r>
            <a:r>
              <a:rPr lang="en-US" altLang="zh-CN" dirty="0" err="1"/>
              <a:t>ResourceLoaderAwareApplicationEventPublisherAware</a:t>
            </a:r>
            <a:r>
              <a:rPr lang="en-US" altLang="zh-CN" dirty="0"/>
              <a:t>, </a:t>
            </a:r>
            <a:r>
              <a:rPr lang="en-US" altLang="zh-CN" dirty="0" err="1" smtClean="0"/>
              <a:t>ApplicationContextAware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zh-CN" altLang="en-US" dirty="0"/>
              <a:t>实现 </a:t>
            </a:r>
            <a:r>
              <a:rPr lang="en-US" altLang="zh-CN" dirty="0" err="1"/>
              <a:t>InitializingBean</a:t>
            </a:r>
            <a:r>
              <a:rPr lang="zh-CN" altLang="en-US" dirty="0"/>
              <a:t>，调用</a:t>
            </a:r>
            <a:r>
              <a:rPr lang="en-US" altLang="zh-CN" dirty="0" err="1" smtClean="0"/>
              <a:t>afterPropertiesSet</a:t>
            </a: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示例</a:t>
            </a:r>
            <a:r>
              <a:rPr lang="zh-CN" altLang="en-US" dirty="0"/>
              <a:t>：</a:t>
            </a:r>
            <a:r>
              <a:rPr lang="en-US" altLang="zh-CN" dirty="0" err="1"/>
              <a:t>MethodInvokingFactoryBean</a:t>
            </a:r>
            <a:r>
              <a:rPr lang="zh-CN" altLang="en-US" dirty="0"/>
              <a:t>实现了</a:t>
            </a:r>
            <a:r>
              <a:rPr lang="en-US" altLang="zh-CN" dirty="0" err="1"/>
              <a:t>InitializingBean</a:t>
            </a:r>
            <a:r>
              <a:rPr lang="zh-CN" altLang="en-US" dirty="0"/>
              <a:t>，此时会回调</a:t>
            </a:r>
            <a:r>
              <a:rPr lang="en-US" altLang="zh-CN" dirty="0" err="1"/>
              <a:t>MethodInvokingFactoryBean</a:t>
            </a:r>
            <a:r>
              <a:rPr lang="zh-CN" altLang="en-US" dirty="0"/>
              <a:t>的</a:t>
            </a:r>
            <a:r>
              <a:rPr lang="en-US" altLang="zh-CN" dirty="0" err="1"/>
              <a:t>afterPropertiesSet</a:t>
            </a:r>
            <a:r>
              <a:rPr lang="en-US" altLang="zh-CN" dirty="0"/>
              <a:t>(),</a:t>
            </a:r>
            <a:r>
              <a:rPr lang="zh-CN" altLang="en-US" dirty="0"/>
              <a:t>完成静态方法的调用。静态工厂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</a:t>
            </a:r>
            <a:r>
              <a:rPr lang="zh-CN" altLang="zh-CN" dirty="0"/>
              <a:t>调用自定义的</a:t>
            </a:r>
            <a:r>
              <a:rPr lang="en-US" altLang="zh-CN" dirty="0" err="1"/>
              <a:t>invokeCustomInitMethod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注册销毁的回调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zh-CN" altLang="zh-CN" dirty="0" smtClean="0"/>
              <a:t>如果</a:t>
            </a:r>
            <a:r>
              <a:rPr lang="en-US" altLang="zh-CN" dirty="0" err="1" smtClean="0"/>
              <a:t>beanDefination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destoryMethod</a:t>
            </a:r>
            <a:r>
              <a:rPr lang="zh-CN" altLang="en-US" dirty="0" smtClean="0"/>
              <a:t>或</a:t>
            </a:r>
            <a:r>
              <a:rPr lang="zh-CN" altLang="zh-CN" dirty="0" smtClean="0"/>
              <a:t>实现</a:t>
            </a:r>
            <a:r>
              <a:rPr lang="zh-CN" altLang="zh-CN" dirty="0"/>
              <a:t>了</a:t>
            </a:r>
            <a:r>
              <a:rPr lang="en-US" altLang="zh-CN" dirty="0" err="1"/>
              <a:t>DisposeBean</a:t>
            </a:r>
            <a:r>
              <a:rPr lang="zh-CN" altLang="zh-CN" dirty="0"/>
              <a:t>接口或有对应的</a:t>
            </a:r>
            <a:r>
              <a:rPr lang="en-US" altLang="zh-CN" dirty="0" err="1"/>
              <a:t>DestructionAwareBeanPostProcessor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dirty="0"/>
              <a:t>容器关闭时，回调所有的需要</a:t>
            </a:r>
            <a:r>
              <a:rPr lang="en-US" altLang="zh-CN" dirty="0"/>
              <a:t>dispose</a:t>
            </a:r>
            <a:r>
              <a:rPr lang="zh-CN" altLang="zh-CN" dirty="0"/>
              <a:t>的</a:t>
            </a:r>
            <a:r>
              <a:rPr lang="en-US" altLang="zh-CN" dirty="0"/>
              <a:t>bean</a:t>
            </a:r>
            <a:r>
              <a:rPr lang="zh-CN" altLang="zh-CN" smtClean="0"/>
              <a:t>的</a:t>
            </a:r>
            <a:r>
              <a:rPr lang="zh-CN" altLang="en-US" smtClean="0"/>
              <a:t>销毁回调</a:t>
            </a:r>
            <a:r>
              <a:rPr lang="zh-CN" altLang="zh-CN" smtClean="0"/>
              <a:t>方法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258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9682"/>
          </a:xfrm>
        </p:spPr>
        <p:txBody>
          <a:bodyPr/>
          <a:lstStyle/>
          <a:p>
            <a:r>
              <a:rPr kumimoji="1" lang="en-US" altLang="zh-CN" smtClean="0"/>
              <a:t>IOC-</a:t>
            </a:r>
            <a:r>
              <a:rPr kumimoji="1" lang="zh-CN" altLang="en-US" smtClean="0"/>
              <a:t>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549400"/>
            <a:ext cx="11012488" cy="46989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smtClean="0"/>
              <a:t>1.bean</a:t>
            </a:r>
            <a:r>
              <a:rPr kumimoji="1" lang="zh-CN" altLang="en-US" sz="2800" smtClean="0"/>
              <a:t>的解析和载入</a:t>
            </a:r>
            <a:endParaRPr kumimoji="1" lang="en-US" altLang="zh-CN" sz="280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/>
              <a:t> 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bean</a:t>
            </a:r>
            <a:r>
              <a:rPr kumimoji="1" lang="zh-CN" altLang="en-US" sz="2800" smtClean="0"/>
              <a:t>的来源：</a:t>
            </a:r>
            <a:endParaRPr kumimoji="1" lang="en-US" altLang="zh-CN" sz="280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/>
              <a:t> </a:t>
            </a:r>
            <a:r>
              <a:rPr kumimoji="1" lang="zh-CN" altLang="en-US" sz="2800" smtClean="0"/>
              <a:t>  定义</a:t>
            </a:r>
            <a:r>
              <a:rPr kumimoji="1" lang="en-US" altLang="zh-CN" sz="2800" smtClean="0"/>
              <a:t>bean</a:t>
            </a:r>
            <a:r>
              <a:rPr kumimoji="1" lang="zh-CN" altLang="en-US" sz="2800" smtClean="0"/>
              <a:t>的</a:t>
            </a:r>
            <a:r>
              <a:rPr kumimoji="1" lang="en-US" altLang="zh-CN" sz="2800" smtClean="0"/>
              <a:t>xml</a:t>
            </a:r>
            <a:r>
              <a:rPr kumimoji="1" lang="zh-CN" altLang="en-US" sz="2800" smtClean="0"/>
              <a:t>文件</a:t>
            </a:r>
            <a:endParaRPr kumimoji="1" lang="en-US" altLang="zh-CN" sz="280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sz="2800"/>
              <a:t> </a:t>
            </a:r>
            <a:r>
              <a:rPr kumimoji="1" lang="zh-CN" altLang="en-US" sz="2800" smtClean="0"/>
              <a:t>  带</a:t>
            </a:r>
            <a:r>
              <a:rPr kumimoji="1" lang="en-US" altLang="zh-CN" sz="2800" smtClean="0"/>
              <a:t>bean</a:t>
            </a:r>
            <a:r>
              <a:rPr kumimoji="1" lang="zh-CN" altLang="en-US" sz="2800" smtClean="0"/>
              <a:t>定义注解的</a:t>
            </a:r>
            <a:r>
              <a:rPr kumimoji="1" lang="en-US" altLang="zh-CN" sz="2800" smtClean="0"/>
              <a:t>java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Bean</a:t>
            </a:r>
            <a:r>
              <a:rPr kumimoji="1" lang="zh-CN" altLang="en-US" sz="2800" smtClean="0"/>
              <a:t>，如</a:t>
            </a:r>
            <a:r>
              <a:rPr kumimoji="1" lang="en-US" altLang="zh-CN" sz="2800" smtClean="0"/>
              <a:t>@</a:t>
            </a:r>
            <a:r>
              <a:rPr lang="en-US" altLang="zh-CN" sz="2800" smtClean="0"/>
              <a:t>Component</a:t>
            </a:r>
            <a:r>
              <a:rPr lang="zh-CN" altLang="en-US" sz="2800" smtClean="0"/>
              <a:t>，</a:t>
            </a:r>
            <a:r>
              <a:rPr lang="en-US" altLang="zh-CN" sz="2800" smtClean="0"/>
              <a:t>@service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z="2800"/>
              <a:t> </a:t>
            </a:r>
            <a:r>
              <a:rPr lang="zh-CN" altLang="en-US" sz="2800" smtClean="0"/>
              <a:t>  带</a:t>
            </a:r>
            <a:r>
              <a:rPr lang="en-US" altLang="zh-CN" sz="2800" smtClean="0"/>
              <a:t>@Configuration</a:t>
            </a:r>
            <a:r>
              <a:rPr lang="zh-CN" altLang="en-US" sz="2800" smtClean="0"/>
              <a:t> 的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 </a:t>
            </a:r>
            <a:r>
              <a:rPr lang="en-US" altLang="zh-CN" sz="2800" smtClean="0"/>
              <a:t>Bean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sz="2800"/>
              <a:t> </a:t>
            </a:r>
            <a:r>
              <a:rPr kumimoji="1" lang="zh-CN" altLang="en-US" sz="2800" smtClean="0"/>
              <a:t>  </a:t>
            </a:r>
            <a:endParaRPr kumimoji="1" lang="en-US" altLang="zh-CN" sz="280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smtClean="0"/>
              <a:t>2.bean</a:t>
            </a:r>
            <a:r>
              <a:rPr kumimoji="1" lang="zh-CN" altLang="en-US" sz="2800" smtClean="0"/>
              <a:t>的获取</a:t>
            </a:r>
            <a:endParaRPr kumimoji="1" lang="en-US" altLang="zh-CN" sz="280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76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3" cy="1045882"/>
          </a:xfrm>
        </p:spPr>
        <p:txBody>
          <a:bodyPr/>
          <a:lstStyle/>
          <a:p>
            <a:r>
              <a:rPr kumimoji="1" lang="en-US" altLang="zh-CN" smtClean="0"/>
              <a:t>IOC-</a:t>
            </a:r>
            <a:r>
              <a:rPr kumimoji="1" lang="zh-CN" altLang="en-US" smtClean="0"/>
              <a:t>启动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676400"/>
            <a:ext cx="9403742" cy="4571999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容器启动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ContextLoaderListener</a:t>
            </a:r>
            <a:r>
              <a:rPr lang="zh-CN" altLang="en-US" smtClean="0"/>
              <a:t> </a:t>
            </a:r>
            <a:r>
              <a:rPr lang="en-US" altLang="zh-CN" smtClean="0"/>
              <a:t>,web</a:t>
            </a:r>
            <a:r>
              <a:rPr lang="zh-CN" altLang="en-US" smtClean="0"/>
              <a:t>容器启动时回调</a:t>
            </a:r>
            <a:r>
              <a:rPr lang="en-US" altLang="zh-CN" err="1" smtClean="0"/>
              <a:t>contextInitialized</a:t>
            </a:r>
            <a:r>
              <a:rPr lang="zh-CN" altLang="en-US" smtClean="0"/>
              <a:t>，并在内部调用</a:t>
            </a:r>
            <a:r>
              <a:rPr lang="en-US" altLang="zh-CN" err="1"/>
              <a:t>initWebApplicationContext</a:t>
            </a:r>
            <a:r>
              <a:rPr lang="zh-CN" altLang="zh-CN"/>
              <a:t> </a:t>
            </a:r>
            <a:r>
              <a:rPr lang="zh-CN" altLang="en-US" smtClean="0"/>
              <a:t>开始启动</a:t>
            </a:r>
            <a:r>
              <a:rPr lang="en-US" altLang="zh-CN" smtClean="0"/>
              <a:t>spring</a:t>
            </a:r>
            <a:r>
              <a:rPr lang="zh-CN" altLang="en-US" smtClean="0"/>
              <a:t> 容器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创建</a:t>
            </a:r>
            <a:r>
              <a:rPr lang="en-US" altLang="zh-CN" smtClean="0"/>
              <a:t>spring</a:t>
            </a:r>
            <a:r>
              <a:rPr lang="zh-CN" altLang="en-US" smtClean="0"/>
              <a:t>上下文</a:t>
            </a:r>
            <a:r>
              <a:rPr lang="en-US" altLang="zh-CN" smtClean="0"/>
              <a:t>—</a:t>
            </a:r>
            <a:r>
              <a:rPr lang="en-US" altLang="zh-CN" err="1" smtClean="0"/>
              <a:t>applicationContext</a:t>
            </a:r>
            <a:endParaRPr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缺省创建</a:t>
            </a:r>
            <a:r>
              <a:rPr lang="en-US" altLang="zh-CN" err="1" smtClean="0"/>
              <a:t>XmlWebApplicationContext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刷新</a:t>
            </a:r>
            <a:r>
              <a:rPr lang="en-US" altLang="zh-CN" smtClean="0"/>
              <a:t>spring</a:t>
            </a:r>
            <a:r>
              <a:rPr lang="zh-CN" altLang="en-US" smtClean="0"/>
              <a:t>上下文，出发</a:t>
            </a:r>
            <a:r>
              <a:rPr lang="en-US" altLang="zh-CN" smtClean="0"/>
              <a:t>bean</a:t>
            </a:r>
            <a:r>
              <a:rPr lang="zh-CN" altLang="en-US" smtClean="0"/>
              <a:t>的解析和载入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向</a:t>
            </a:r>
            <a:r>
              <a:rPr lang="en-US" altLang="zh-CN" smtClean="0"/>
              <a:t>web</a:t>
            </a:r>
            <a:r>
              <a:rPr lang="zh-CN" altLang="en-US" smtClean="0"/>
              <a:t>上下文注册 </a:t>
            </a:r>
            <a:r>
              <a:rPr lang="en-US" altLang="zh-CN" smtClean="0"/>
              <a:t>spring</a:t>
            </a:r>
            <a:r>
              <a:rPr lang="zh-CN" altLang="en-US" smtClean="0"/>
              <a:t> 应用上下文 </a:t>
            </a:r>
            <a:r>
              <a:rPr lang="en-US" altLang="zh-CN" smtClean="0"/>
              <a:t>–</a:t>
            </a:r>
            <a:r>
              <a:rPr lang="en-US" altLang="zh-CN" err="1" smtClean="0"/>
              <a:t>applicationContext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en-US" altLang="zh-CN" err="1" smtClean="0"/>
              <a:t>servletContext.setAttribute</a:t>
            </a:r>
            <a:r>
              <a:rPr lang="en-US" altLang="zh-CN" smtClean="0"/>
              <a:t>(</a:t>
            </a:r>
            <a:r>
              <a:rPr lang="en-US" altLang="zh-CN" err="1" smtClean="0"/>
              <a:t>WebApplicationContext.ROOT_WEB_APPLICATION_CONTEXT_ATTRIBUTE</a:t>
            </a:r>
            <a:r>
              <a:rPr lang="en-US" altLang="zh-CN"/>
              <a:t>, </a:t>
            </a:r>
            <a:r>
              <a:rPr lang="en-US" altLang="zh-CN" err="1"/>
              <a:t>this.context</a:t>
            </a:r>
            <a:r>
              <a:rPr lang="en-US" altLang="zh-CN" smtClean="0"/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37689" cy="982382"/>
          </a:xfrm>
        </p:spPr>
        <p:txBody>
          <a:bodyPr/>
          <a:lstStyle/>
          <a:p>
            <a:r>
              <a:rPr kumimoji="1" lang="zh-CN" altLang="en-US" smtClean="0"/>
              <a:t>上下文刷新</a:t>
            </a:r>
            <a:r>
              <a:rPr kumimoji="1" lang="en-US" altLang="zh-CN" smtClean="0"/>
              <a:t>-</a:t>
            </a:r>
            <a:r>
              <a:rPr kumimoji="1" lang="en-US" altLang="zh-CN" sz="2800" err="1" smtClean="0"/>
              <a:t>beanFactory</a:t>
            </a:r>
            <a:r>
              <a:rPr kumimoji="1" lang="zh-CN" altLang="en-US" sz="2800" smtClean="0"/>
              <a:t>刷新</a:t>
            </a:r>
            <a:endParaRPr kumimoji="1"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853248"/>
            <a:ext cx="10669588" cy="43951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1.</a:t>
            </a:r>
            <a:r>
              <a:rPr kumimoji="1" lang="zh-CN" altLang="en-US" smtClean="0"/>
              <a:t>创建</a:t>
            </a:r>
            <a:r>
              <a:rPr kumimoji="1" lang="en-US" altLang="zh-CN" err="1" smtClean="0"/>
              <a:t>beanFactory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缺省为</a:t>
            </a:r>
            <a:r>
              <a:rPr lang="en-US" altLang="zh-CN" err="1" smtClean="0"/>
              <a:t>DefaultListableBeanFactory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2.</a:t>
            </a:r>
            <a:r>
              <a:rPr kumimoji="1" lang="zh-CN" altLang="en-US" smtClean="0"/>
              <a:t>载入</a:t>
            </a:r>
            <a:r>
              <a:rPr kumimoji="1" lang="en-US" altLang="zh-CN" smtClean="0"/>
              <a:t>bean</a:t>
            </a:r>
            <a:r>
              <a:rPr kumimoji="1" lang="zh-CN" altLang="en-US" smtClean="0"/>
              <a:t>配置文件</a:t>
            </a: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具体工作是委托给</a:t>
            </a:r>
            <a:r>
              <a:rPr lang="en-US" altLang="zh-CN" err="1" smtClean="0"/>
              <a:t>XmlBeanDefinitionReader</a:t>
            </a:r>
            <a:r>
              <a:rPr lang="zh-CN" altLang="en-US" smtClean="0"/>
              <a:t>加载，形成</a:t>
            </a:r>
            <a:r>
              <a:rPr lang="en-US" altLang="zh-CN" err="1" smtClean="0"/>
              <a:t>Doment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解析</a:t>
            </a:r>
            <a:r>
              <a:rPr lang="en-US" altLang="zh-CN" err="1" smtClean="0"/>
              <a:t>beanDefination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 </a:t>
            </a:r>
            <a:r>
              <a:rPr lang="zh-CN" altLang="en-US" smtClean="0"/>
              <a:t>具体工作委托给</a:t>
            </a:r>
            <a:r>
              <a:rPr lang="en-US" altLang="zh-CN" err="1" smtClean="0"/>
              <a:t>BeanDefinitionDocumentReader</a:t>
            </a:r>
            <a:r>
              <a:rPr lang="zh-CN" altLang="en-US" smtClean="0"/>
              <a:t>。然后构造</a:t>
            </a:r>
            <a:r>
              <a:rPr lang="en-US" altLang="zh-CN" err="1" smtClean="0"/>
              <a:t>BeanDefinitionParserDelegate</a:t>
            </a:r>
            <a:r>
              <a:rPr lang="zh-CN" altLang="en-US" smtClean="0"/>
              <a:t>，实现具体的</a:t>
            </a:r>
            <a:r>
              <a:rPr lang="en-US" altLang="zh-CN" smtClean="0"/>
              <a:t>bean</a:t>
            </a:r>
            <a:r>
              <a:rPr lang="zh-CN" altLang="en-US" smtClean="0"/>
              <a:t>解析。</a:t>
            </a:r>
            <a:r>
              <a:rPr lang="en-US" altLang="zh-CN"/>
              <a:t> </a:t>
            </a:r>
            <a:r>
              <a:rPr lang="en-US" altLang="zh-CN" err="1" smtClean="0"/>
              <a:t>BeanDefinitionParserDelegate</a:t>
            </a:r>
            <a:r>
              <a:rPr lang="zh-CN" altLang="en-US" smtClean="0"/>
              <a:t>组合了</a:t>
            </a:r>
            <a:r>
              <a:rPr lang="en-US" altLang="zh-CN" err="1" smtClean="0"/>
              <a:t>XmlBeanDefinitionReader</a:t>
            </a:r>
            <a:r>
              <a:rPr lang="zh-CN" altLang="en-US" smtClean="0"/>
              <a:t>和</a:t>
            </a:r>
            <a:r>
              <a:rPr lang="en-US" altLang="zh-CN" err="1" smtClean="0"/>
              <a:t>NamespaceHandlerResolver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61489" cy="931582"/>
          </a:xfrm>
        </p:spPr>
        <p:txBody>
          <a:bodyPr/>
          <a:lstStyle/>
          <a:p>
            <a:r>
              <a:rPr kumimoji="1" lang="zh-CN" altLang="en-US" smtClean="0"/>
              <a:t>解析</a:t>
            </a:r>
            <a:r>
              <a:rPr kumimoji="1" lang="en-US" altLang="zh-CN" err="1" smtClean="0"/>
              <a:t>beanDefination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549400"/>
            <a:ext cx="10961689" cy="4533901"/>
          </a:xfrm>
        </p:spPr>
        <p:txBody>
          <a:bodyPr/>
          <a:lstStyle/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1.BeanDefinitionParserDelegate</a:t>
            </a:r>
            <a:r>
              <a:rPr lang="zh-CN" altLang="en-US" smtClean="0"/>
              <a:t> </a:t>
            </a:r>
            <a:r>
              <a:rPr lang="zh-CN" altLang="en-US"/>
              <a:t>设置</a:t>
            </a:r>
            <a:r>
              <a:rPr lang="en-US" altLang="zh-CN" err="1"/>
              <a:t>DocumentDefaultsDefinition</a:t>
            </a:r>
            <a:r>
              <a:rPr lang="zh-CN" altLang="en-US"/>
              <a:t>缺</a:t>
            </a:r>
            <a:r>
              <a:rPr lang="zh-CN" altLang="en-US" smtClean="0"/>
              <a:t>省值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设置内容：</a:t>
            </a:r>
            <a:r>
              <a:rPr lang="en-US" altLang="zh-CN" err="1" smtClean="0"/>
              <a:t>autowire</a:t>
            </a:r>
            <a:r>
              <a:rPr lang="en-US" altLang="zh-CN"/>
              <a:t>, </a:t>
            </a:r>
            <a:r>
              <a:rPr lang="en-US" altLang="zh-CN" smtClean="0"/>
              <a:t>dependency </a:t>
            </a:r>
            <a:r>
              <a:rPr lang="en-US" altLang="zh-CN"/>
              <a:t>check settings, 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/>
              <a:t> </a:t>
            </a:r>
            <a:r>
              <a:rPr lang="zh-CN" altLang="en-US" smtClean="0"/>
              <a:t>         </a:t>
            </a:r>
            <a:r>
              <a:rPr lang="en-US" altLang="zh-CN" err="1" smtClean="0"/>
              <a:t>init</a:t>
            </a:r>
            <a:r>
              <a:rPr lang="en-US" altLang="zh-CN" smtClean="0"/>
              <a:t>-method</a:t>
            </a:r>
            <a:r>
              <a:rPr lang="en-US" altLang="zh-CN"/>
              <a:t>, destroy-method </a:t>
            </a:r>
            <a:r>
              <a:rPr lang="zh-CN" altLang="en-US" smtClean="0"/>
              <a:t>，</a:t>
            </a:r>
            <a:r>
              <a:rPr lang="en-US" altLang="zh-CN" smtClean="0"/>
              <a:t>merge settings</a:t>
            </a:r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解析</a:t>
            </a:r>
            <a:r>
              <a:rPr lang="en-US" altLang="zh-CN" smtClean="0"/>
              <a:t>bean</a:t>
            </a:r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 smtClean="0"/>
              <a:t>bean</a:t>
            </a:r>
            <a:r>
              <a:rPr lang="zh-CN" altLang="en-US" smtClean="0"/>
              <a:t>的类型有</a:t>
            </a:r>
            <a:r>
              <a:rPr lang="en-US" altLang="zh-CN" smtClean="0"/>
              <a:t>4</a:t>
            </a:r>
            <a:r>
              <a:rPr lang="zh-CN" altLang="en-US" smtClean="0"/>
              <a:t>种。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 smtClean="0"/>
              <a:t>import</a:t>
            </a:r>
            <a:r>
              <a:rPr lang="zh-CN" altLang="en-US" smtClean="0"/>
              <a:t>：加载其它</a:t>
            </a:r>
            <a:r>
              <a:rPr lang="en-US" altLang="zh-CN" smtClean="0"/>
              <a:t>xml</a:t>
            </a:r>
            <a:r>
              <a:rPr lang="zh-CN" altLang="en-US" smtClean="0"/>
              <a:t>定义文件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alias</a:t>
            </a:r>
            <a:r>
              <a:rPr lang="zh-CN" altLang="en-US" smtClean="0"/>
              <a:t>：注册别名</a:t>
            </a:r>
            <a:endParaRPr lang="en-US" altLang="zh-CN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 smtClean="0"/>
              <a:t>bean</a:t>
            </a:r>
            <a:r>
              <a:rPr lang="zh-CN" altLang="en-US" smtClean="0"/>
              <a:t>：基础的</a:t>
            </a:r>
            <a:r>
              <a:rPr lang="en-US" altLang="zh-CN" smtClean="0"/>
              <a:t>bean</a:t>
            </a:r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 smtClean="0"/>
              <a:t>beans</a:t>
            </a:r>
            <a:r>
              <a:rPr lang="zh-CN" altLang="en-US" smtClean="0"/>
              <a:t>：嵌套</a:t>
            </a:r>
            <a:r>
              <a:rPr lang="en-US" altLang="zh-CN" smtClean="0"/>
              <a:t>bean</a:t>
            </a:r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endParaRPr lang="zh-CN" altLang="en-US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43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42682"/>
          </a:xfrm>
        </p:spPr>
        <p:txBody>
          <a:bodyPr/>
          <a:lstStyle/>
          <a:p>
            <a:r>
              <a:rPr kumimoji="1" lang="zh-CN" altLang="en-US" smtClean="0"/>
              <a:t>解析</a:t>
            </a:r>
            <a:r>
              <a:rPr kumimoji="1" lang="en-US" altLang="zh-CN" smtClean="0"/>
              <a:t>bean</a:t>
            </a:r>
            <a:r>
              <a:rPr kumimoji="1" lang="zh-CN" altLang="en-US" smtClean="0"/>
              <a:t>的过程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22400"/>
            <a:ext cx="10009188" cy="483870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1.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bean</a:t>
            </a:r>
            <a:r>
              <a:rPr kumimoji="1" lang="zh-CN" altLang="en-US" smtClean="0"/>
              <a:t>的基本</a:t>
            </a:r>
            <a:r>
              <a:rPr kumimoji="1" lang="en-US" altLang="zh-CN" err="1" smtClean="0"/>
              <a:t>attrbute</a:t>
            </a: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/>
              <a:t>	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name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alias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class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parent</a:t>
            </a:r>
            <a:r>
              <a:rPr kumimoji="1" lang="zh-CN" altLang="en-US" smtClean="0"/>
              <a:t>等</a:t>
            </a:r>
            <a:r>
              <a:rPr kumimoji="1" lang="en-US" altLang="zh-CN" smtClean="0"/>
              <a:t>attribute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2.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bean</a:t>
            </a:r>
            <a:r>
              <a:rPr kumimoji="1" lang="zh-CN" altLang="en-US" smtClean="0"/>
              <a:t>特殊</a:t>
            </a:r>
            <a:r>
              <a:rPr kumimoji="1" lang="en-US" altLang="zh-CN" smtClean="0"/>
              <a:t>attribute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kumimoji="1" lang="zh-CN" altLang="en-US" smtClean="0"/>
              <a:t>解析</a:t>
            </a:r>
            <a:r>
              <a:rPr lang="en-US" altLang="zh-CN" err="1"/>
              <a:t>scope,lazy</a:t>
            </a:r>
            <a:r>
              <a:rPr lang="en-US" altLang="zh-CN"/>
              <a:t>-</a:t>
            </a:r>
            <a:r>
              <a:rPr lang="en-US" altLang="zh-CN" err="1"/>
              <a:t>init,autowire,ini</a:t>
            </a:r>
            <a:r>
              <a:rPr lang="en-US" altLang="zh-CN"/>
              <a:t>-</a:t>
            </a:r>
            <a:r>
              <a:rPr lang="en-US" altLang="zh-CN" err="1"/>
              <a:t>method,destory</a:t>
            </a:r>
            <a:r>
              <a:rPr lang="en-US" altLang="zh-CN"/>
              <a:t>-method</a:t>
            </a:r>
            <a:r>
              <a:rPr lang="zh-CN" altLang="zh-CN"/>
              <a:t> </a:t>
            </a:r>
            <a:r>
              <a:rPr lang="zh-CN" altLang="en-US" smtClean="0"/>
              <a:t>等</a:t>
            </a:r>
            <a:r>
              <a:rPr lang="en-US" altLang="zh-CN" smtClean="0"/>
              <a:t>attribute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3.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meta</a:t>
            </a:r>
            <a:r>
              <a:rPr kumimoji="1" lang="zh-CN" altLang="en-US" smtClean="0"/>
              <a:t>子</a:t>
            </a:r>
            <a:r>
              <a:rPr kumimoji="1" lang="en-US" altLang="zh-CN" smtClean="0"/>
              <a:t>property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向</a:t>
            </a:r>
            <a:r>
              <a:rPr kumimoji="1" lang="en-US" altLang="zh-CN" err="1" smtClean="0"/>
              <a:t>BeanDefination</a:t>
            </a:r>
            <a:r>
              <a:rPr kumimoji="1" lang="zh-CN" altLang="en-US" smtClean="0"/>
              <a:t>的</a:t>
            </a:r>
            <a:r>
              <a:rPr lang="en-US" altLang="zh-CN" smtClean="0"/>
              <a:t>Map&lt;String</a:t>
            </a:r>
            <a:r>
              <a:rPr lang="en-US" altLang="zh-CN"/>
              <a:t>, Object&gt; </a:t>
            </a:r>
            <a:r>
              <a:rPr lang="en-US" altLang="zh-CN" smtClean="0"/>
              <a:t>attributes</a:t>
            </a:r>
            <a:r>
              <a:rPr lang="zh-CN" altLang="en-US" smtClean="0"/>
              <a:t>注册</a:t>
            </a:r>
            <a:r>
              <a:rPr lang="en-US" altLang="zh-CN" err="1" smtClean="0"/>
              <a:t>k,v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4.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lookup-method</a:t>
            </a:r>
            <a:r>
              <a:rPr kumimoji="1" lang="zh-CN" altLang="en-US" smtClean="0"/>
              <a:t> 子</a:t>
            </a:r>
            <a:r>
              <a:rPr kumimoji="1" lang="en-US" altLang="zh-CN" smtClean="0"/>
              <a:t>property</a:t>
            </a:r>
            <a:r>
              <a:rPr kumimoji="1" lang="en-US" altLang="zh-CN"/>
              <a:t>	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5.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replace-method</a:t>
            </a:r>
            <a:r>
              <a:rPr kumimoji="1" lang="zh-CN" altLang="en-US" smtClean="0"/>
              <a:t> 的</a:t>
            </a:r>
            <a:r>
              <a:rPr kumimoji="1" lang="en-US" altLang="zh-CN" smtClean="0"/>
              <a:t>attribute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6.</a:t>
            </a:r>
            <a:r>
              <a:rPr kumimoji="1" lang="zh-CN" altLang="en-US" smtClean="0"/>
              <a:t>解析构造函数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lang="en-US" altLang="zh-CN"/>
              <a:t> </a:t>
            </a:r>
            <a:r>
              <a:rPr lang="zh-CN" altLang="en-US" smtClean="0"/>
              <a:t>将解析的构造参数，注册到</a:t>
            </a:r>
            <a:r>
              <a:rPr lang="en-US" altLang="zh-CN" err="1" smtClean="0"/>
              <a:t>beanDefination</a:t>
            </a:r>
            <a:r>
              <a:rPr lang="zh-CN" altLang="en-US" smtClean="0"/>
              <a:t>的</a:t>
            </a:r>
            <a:r>
              <a:rPr lang="en-US" altLang="zh-CN" err="1"/>
              <a:t>ConstructorArgumentValues</a:t>
            </a:r>
            <a:r>
              <a:rPr lang="en-US" altLang="zh-CN"/>
              <a:t> </a:t>
            </a:r>
            <a:r>
              <a:rPr lang="zh-CN" altLang="en-US" smtClean="0"/>
              <a:t>的</a:t>
            </a:r>
            <a:r>
              <a:rPr lang="en-US" altLang="zh-CN" smtClean="0"/>
              <a:t>Map&lt;Integer</a:t>
            </a:r>
            <a:r>
              <a:rPr lang="en-US" altLang="zh-CN"/>
              <a:t>, </a:t>
            </a:r>
            <a:r>
              <a:rPr lang="en-US" altLang="zh-CN" err="1"/>
              <a:t>ValueHolder</a:t>
            </a:r>
            <a:r>
              <a:rPr lang="en-US" altLang="zh-CN"/>
              <a:t>&gt; </a:t>
            </a:r>
            <a:r>
              <a:rPr lang="en-US" altLang="zh-CN" err="1" smtClean="0"/>
              <a:t>indexedArgumentValues</a:t>
            </a:r>
            <a:r>
              <a:rPr lang="zh-CN" altLang="en-US" smtClean="0"/>
              <a:t>中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7</a:t>
            </a:r>
            <a:r>
              <a:rPr kumimoji="1" lang="zh-CN" altLang="en-US" smtClean="0"/>
              <a:t>解析</a:t>
            </a:r>
            <a:r>
              <a:rPr kumimoji="1" lang="en-US" altLang="zh-CN" smtClean="0"/>
              <a:t>bean</a:t>
            </a:r>
            <a:r>
              <a:rPr kumimoji="1" lang="zh-CN" altLang="en-US" smtClean="0"/>
              <a:t>的</a:t>
            </a:r>
            <a:r>
              <a:rPr kumimoji="1" lang="en-US" altLang="zh-CN" smtClean="0"/>
              <a:t>property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10689" cy="931582"/>
          </a:xfrm>
        </p:spPr>
        <p:txBody>
          <a:bodyPr/>
          <a:lstStyle/>
          <a:p>
            <a:r>
              <a:rPr kumimoji="1" lang="zh-CN" altLang="en-US" smtClean="0"/>
              <a:t>解析</a:t>
            </a:r>
            <a:r>
              <a:rPr kumimoji="1" lang="en-US" altLang="zh-CN" smtClean="0"/>
              <a:t>bean-</a:t>
            </a:r>
            <a:r>
              <a:rPr kumimoji="1" lang="en-US" altLang="zh-CN" sz="2800" smtClean="0"/>
              <a:t>bean</a:t>
            </a:r>
            <a:r>
              <a:rPr kumimoji="1" lang="zh-CN" altLang="en-US" sz="2800" smtClean="0"/>
              <a:t>的</a:t>
            </a:r>
            <a:r>
              <a:rPr kumimoji="1" lang="en-US" altLang="zh-CN" sz="2800" smtClean="0"/>
              <a:t>property</a:t>
            </a:r>
            <a:endParaRPr kumimoji="1"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36700"/>
            <a:ext cx="11252200" cy="48895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err="1" smtClean="0"/>
              <a:t>proerty</a:t>
            </a:r>
            <a:r>
              <a:rPr kumimoji="1" lang="zh-CN" altLang="en-US" smtClean="0"/>
              <a:t>有三种类型：</a:t>
            </a:r>
            <a:r>
              <a:rPr kumimoji="1" lang="en-US" altLang="zh-CN" smtClean="0"/>
              <a:t>value,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ref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,</a:t>
            </a:r>
            <a:r>
              <a:rPr kumimoji="1" lang="en-US" altLang="zh-CN" err="1" smtClean="0"/>
              <a:t>subElement</a:t>
            </a: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1.Value</a:t>
            </a:r>
            <a:r>
              <a:rPr kumimoji="1" lang="zh-CN" altLang="en-US" smtClean="0"/>
              <a:t> 解析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kumimoji="1" lang="zh-CN" altLang="en-US" smtClean="0"/>
              <a:t>得到</a:t>
            </a:r>
            <a:r>
              <a:rPr lang="en-US" altLang="zh-CN" err="1" smtClean="0"/>
              <a:t>TypedStringValue</a:t>
            </a: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2.Ref</a:t>
            </a:r>
            <a:r>
              <a:rPr kumimoji="1" lang="zh-CN" altLang="en-US" smtClean="0"/>
              <a:t> 解析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kumimoji="1" lang="zh-CN" altLang="en-US" smtClean="0"/>
              <a:t>得到</a:t>
            </a:r>
            <a:r>
              <a:rPr lang="en-US" altLang="zh-CN" err="1" smtClean="0"/>
              <a:t>RuntimeBeanReference</a:t>
            </a:r>
            <a:r>
              <a:rPr lang="zh-CN" altLang="en-US" smtClean="0"/>
              <a:t>，表示对其它</a:t>
            </a:r>
            <a:r>
              <a:rPr lang="en-US" altLang="zh-CN" err="1" smtClean="0"/>
              <a:t>beanDefination</a:t>
            </a:r>
            <a:r>
              <a:rPr lang="zh-CN" altLang="en-US" smtClean="0"/>
              <a:t>的引用</a:t>
            </a:r>
            <a:r>
              <a:rPr lang="en-US" altLang="zh-CN" smtClean="0"/>
              <a:t>.</a:t>
            </a: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3.subElement</a:t>
            </a:r>
            <a:r>
              <a:rPr kumimoji="1" lang="zh-CN" altLang="en-US" smtClean="0"/>
              <a:t>解析</a:t>
            </a:r>
            <a:endParaRPr kumimoji="1"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kumimoji="1" lang="zh-CN" altLang="en-US" smtClean="0"/>
              <a:t>子元素类型：</a:t>
            </a:r>
            <a:r>
              <a:rPr lang="en-US" altLang="zh-CN"/>
              <a:t> bean</a:t>
            </a:r>
            <a:r>
              <a:rPr lang="zh-CN" altLang="zh-CN"/>
              <a:t>，</a:t>
            </a:r>
            <a:r>
              <a:rPr lang="en-US" altLang="zh-CN"/>
              <a:t>ref</a:t>
            </a:r>
            <a:r>
              <a:rPr lang="zh-CN" altLang="zh-CN"/>
              <a:t>，</a:t>
            </a:r>
            <a:r>
              <a:rPr lang="en-US" altLang="zh-CN" err="1"/>
              <a:t>array,list,set,map,props</a:t>
            </a:r>
            <a:r>
              <a:rPr lang="zh-CN" altLang="zh-CN"/>
              <a:t> 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对非</a:t>
            </a:r>
            <a:r>
              <a:rPr kumimoji="1" lang="en-US" altLang="zh-CN" smtClean="0"/>
              <a:t>value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ref</a:t>
            </a:r>
            <a:r>
              <a:rPr kumimoji="1" lang="zh-CN" altLang="en-US" smtClean="0"/>
              <a:t>的属性，要迭代解析内部的元素，直到子元素是</a:t>
            </a:r>
            <a:r>
              <a:rPr kumimoji="1" lang="en-US" altLang="zh-CN" smtClean="0"/>
              <a:t>value</a:t>
            </a:r>
            <a:r>
              <a:rPr kumimoji="1" lang="zh-CN" altLang="en-US" smtClean="0"/>
              <a:t>或者</a:t>
            </a:r>
            <a:r>
              <a:rPr kumimoji="1" lang="en-US" altLang="zh-CN" smtClean="0"/>
              <a:t>ref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3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68082"/>
          </a:xfrm>
        </p:spPr>
        <p:txBody>
          <a:bodyPr/>
          <a:lstStyle/>
          <a:p>
            <a:r>
              <a:rPr kumimoji="1" lang="zh-CN" altLang="en-US" smtClean="0"/>
              <a:t>解析</a:t>
            </a:r>
            <a:r>
              <a:rPr kumimoji="1" lang="en-US" altLang="zh-CN" smtClean="0"/>
              <a:t>bean-</a:t>
            </a:r>
            <a:r>
              <a:rPr kumimoji="1" lang="zh-CN" altLang="en-US" sz="2800" smtClean="0"/>
              <a:t>注册</a:t>
            </a:r>
            <a:r>
              <a:rPr kumimoji="1" lang="en-US" altLang="zh-CN" sz="2800" smtClean="0"/>
              <a:t>bean</a:t>
            </a:r>
            <a:endParaRPr kumimoji="1"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36701"/>
            <a:ext cx="10426700" cy="46101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smtClean="0"/>
              <a:t>1.</a:t>
            </a:r>
            <a:r>
              <a:rPr kumimoji="1" lang="zh-CN" altLang="en-US" sz="3200" smtClean="0"/>
              <a:t>注册</a:t>
            </a:r>
            <a:r>
              <a:rPr kumimoji="1" lang="en-US" altLang="zh-CN" sz="3200" err="1" smtClean="0"/>
              <a:t>beanDefination</a:t>
            </a:r>
            <a:endParaRPr kumimoji="1" lang="en-US" altLang="zh-CN" sz="320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添加到</a:t>
            </a:r>
            <a:r>
              <a:rPr lang="en-US" altLang="zh-CN" smtClean="0"/>
              <a:t> </a:t>
            </a:r>
            <a:r>
              <a:rPr lang="en-US" altLang="zh-CN" err="1" smtClean="0"/>
              <a:t>beanFactory</a:t>
            </a:r>
            <a:r>
              <a:rPr lang="zh-CN" altLang="en-US" smtClean="0"/>
              <a:t>的</a:t>
            </a:r>
            <a:r>
              <a:rPr lang="en-US" altLang="zh-CN" smtClean="0"/>
              <a:t>Map&lt;String</a:t>
            </a:r>
            <a:r>
              <a:rPr lang="en-US" altLang="zh-CN"/>
              <a:t>, </a:t>
            </a:r>
            <a:r>
              <a:rPr lang="en-US" altLang="zh-CN" err="1"/>
              <a:t>BeanDefinition</a:t>
            </a:r>
            <a:r>
              <a:rPr lang="en-US" altLang="zh-CN"/>
              <a:t>&gt; </a:t>
            </a:r>
            <a:r>
              <a:rPr lang="en-US" altLang="zh-CN" err="1"/>
              <a:t>beanDefinitionMap</a:t>
            </a:r>
            <a:r>
              <a:rPr lang="zh-CN" altLang="zh-CN"/>
              <a:t> </a:t>
            </a:r>
            <a:endParaRPr lang="en-US" altLang="zh-CN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smtClean="0"/>
              <a:t>2.</a:t>
            </a:r>
            <a:r>
              <a:rPr kumimoji="1" lang="zh-CN" altLang="en-US" sz="3200" smtClean="0"/>
              <a:t>注册</a:t>
            </a:r>
            <a:r>
              <a:rPr kumimoji="1" lang="en-US" altLang="zh-CN" sz="3200" smtClean="0"/>
              <a:t>alias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/>
              <a:t>	</a:t>
            </a:r>
            <a:r>
              <a:rPr kumimoji="1" lang="zh-CN" altLang="en-US" smtClean="0"/>
              <a:t>添加到</a:t>
            </a:r>
            <a:r>
              <a:rPr lang="en-US" altLang="zh-CN" err="1"/>
              <a:t>beanFactory</a:t>
            </a:r>
            <a:r>
              <a:rPr lang="zh-CN" altLang="en-US"/>
              <a:t>的</a:t>
            </a:r>
            <a:r>
              <a:rPr lang="en-US" altLang="zh-CN" smtClean="0"/>
              <a:t>Map&lt;String</a:t>
            </a:r>
            <a:r>
              <a:rPr lang="en-US" altLang="zh-CN"/>
              <a:t>, String&gt; </a:t>
            </a:r>
            <a:r>
              <a:rPr lang="en-US" altLang="zh-CN" err="1"/>
              <a:t>aliasMap</a:t>
            </a:r>
            <a:r>
              <a:rPr lang="zh-CN" altLang="zh-CN"/>
              <a:t> </a:t>
            </a:r>
            <a:r>
              <a:rPr lang="zh-CN" altLang="en-US" smtClean="0"/>
              <a:t>中</a:t>
            </a:r>
            <a:endParaRPr kumimoji="1" lang="en-US" altLang="zh-CN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/>
              <a:t>	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057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551989" cy="829982"/>
          </a:xfrm>
        </p:spPr>
        <p:txBody>
          <a:bodyPr/>
          <a:lstStyle/>
          <a:p>
            <a:r>
              <a:rPr kumimoji="1" lang="zh-CN" altLang="en-US" smtClean="0"/>
              <a:t>上下文刷新</a:t>
            </a:r>
            <a:r>
              <a:rPr kumimoji="1" lang="en-US" altLang="zh-CN" smtClean="0"/>
              <a:t>-</a:t>
            </a:r>
            <a:r>
              <a:rPr kumimoji="1" lang="zh-CN" altLang="en-US" sz="2800" smtClean="0"/>
              <a:t>配置</a:t>
            </a:r>
            <a:r>
              <a:rPr kumimoji="1" lang="en-US" altLang="zh-CN" sz="2800" noProof="1" smtClean="0"/>
              <a:t>beanFactory</a:t>
            </a:r>
            <a:endParaRPr kumimoji="1" lang="en-US" altLang="zh-CN" sz="2800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09700"/>
            <a:ext cx="10834688" cy="4711701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1.</a:t>
            </a:r>
            <a:r>
              <a:rPr lang="zh-CN" altLang="zh-CN"/>
              <a:t>设置</a:t>
            </a:r>
            <a:r>
              <a:rPr lang="en-US" altLang="zh-CN" err="1" smtClean="0"/>
              <a:t>BeanExpressionResolver</a:t>
            </a:r>
            <a:r>
              <a:rPr lang="zh-CN" altLang="en-US" smtClean="0"/>
              <a:t>，用于解析</a:t>
            </a:r>
            <a:r>
              <a:rPr lang="en-US" altLang="zh-CN" smtClean="0"/>
              <a:t>El</a:t>
            </a:r>
            <a:r>
              <a:rPr lang="zh-CN" altLang="en-US" smtClean="0"/>
              <a:t>表达式</a:t>
            </a:r>
            <a:endParaRPr lang="zh-CN" altLang="zh-CN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2.</a:t>
            </a:r>
            <a:r>
              <a:rPr lang="en-US" altLang="zh-CN"/>
              <a:t> </a:t>
            </a:r>
            <a:r>
              <a:rPr lang="en-US" altLang="zh-CN" err="1"/>
              <a:t>ResourceEditorRegistrar</a:t>
            </a:r>
            <a:r>
              <a:rPr lang="zh-CN" altLang="zh-CN"/>
              <a:t> </a:t>
            </a:r>
            <a:r>
              <a:rPr lang="en-US" altLang="zh-CN" smtClean="0"/>
              <a:t>,</a:t>
            </a:r>
            <a:r>
              <a:rPr lang="zh-CN" altLang="en-US" smtClean="0"/>
              <a:t>用于获取</a:t>
            </a:r>
            <a:r>
              <a:rPr lang="en-US" altLang="zh-CN" smtClean="0"/>
              <a:t>bean</a:t>
            </a:r>
            <a:r>
              <a:rPr lang="zh-CN" altLang="en-US" smtClean="0"/>
              <a:t>属性的真实类型值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3.</a:t>
            </a:r>
            <a:r>
              <a:rPr lang="zh-CN" altLang="zh-CN"/>
              <a:t>添加</a:t>
            </a:r>
            <a:r>
              <a:rPr lang="en-US" altLang="zh-CN" err="1" smtClean="0"/>
              <a:t>ApplicationContextAwareProcessor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4.</a:t>
            </a:r>
            <a:r>
              <a:rPr lang="zh-CN" altLang="zh-CN"/>
              <a:t>忽略</a:t>
            </a:r>
            <a:r>
              <a:rPr lang="en-US" altLang="zh-CN"/>
              <a:t> **Aware</a:t>
            </a:r>
            <a:r>
              <a:rPr lang="zh-CN" altLang="zh-CN" smtClean="0"/>
              <a:t>的</a:t>
            </a:r>
            <a:r>
              <a:rPr lang="zh-CN" altLang="en-US" smtClean="0"/>
              <a:t>依赖注入</a:t>
            </a:r>
            <a:r>
              <a:rPr lang="zh-CN" altLang="zh-CN" smtClean="0"/>
              <a:t>，</a:t>
            </a:r>
            <a:r>
              <a:rPr lang="zh-CN" altLang="zh-CN"/>
              <a:t>诸如</a:t>
            </a:r>
            <a:r>
              <a:rPr lang="en-US" altLang="zh-CN" err="1"/>
              <a:t>ApplicationContextAware</a:t>
            </a:r>
            <a:r>
              <a:rPr lang="zh-CN" altLang="zh-CN"/>
              <a:t>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 smtClean="0"/>
              <a:t>**</a:t>
            </a:r>
            <a:r>
              <a:rPr lang="en-US" altLang="zh-CN" smtClean="0"/>
              <a:t>aware</a:t>
            </a:r>
            <a:r>
              <a:rPr lang="zh-CN" altLang="en-US" smtClean="0"/>
              <a:t>用于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5.</a:t>
            </a:r>
            <a:r>
              <a:rPr lang="zh-CN" altLang="zh-CN"/>
              <a:t>设置特殊的装配</a:t>
            </a:r>
            <a:r>
              <a:rPr lang="zh-CN" altLang="zh-CN" smtClean="0"/>
              <a:t>规则</a:t>
            </a:r>
            <a:r>
              <a:rPr lang="zh-CN" altLang="en-US" smtClean="0"/>
              <a:t>到</a:t>
            </a:r>
            <a:r>
              <a:rPr lang="en-US" altLang="zh-CN"/>
              <a:t>Map&lt;Class</a:t>
            </a:r>
            <a:r>
              <a:rPr lang="en-US" altLang="zh-CN" smtClean="0"/>
              <a:t>&lt;?&gt;, </a:t>
            </a:r>
            <a:r>
              <a:rPr lang="en-US" altLang="zh-CN"/>
              <a:t>Object&gt; </a:t>
            </a:r>
            <a:r>
              <a:rPr lang="en-US" altLang="zh-CN" err="1"/>
              <a:t>resolvableDependencies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mtClean="0"/>
              <a:t>	</a:t>
            </a:r>
            <a:r>
              <a:rPr lang="zh-CN" altLang="zh-CN" smtClean="0"/>
              <a:t>设置</a:t>
            </a:r>
            <a:r>
              <a:rPr lang="zh-CN" altLang="zh-CN"/>
              <a:t>了几个自动装配的特殊规则，如果是</a:t>
            </a:r>
            <a:r>
              <a:rPr lang="en-US" altLang="zh-CN" err="1"/>
              <a:t>BeanFactory</a:t>
            </a:r>
            <a:r>
              <a:rPr lang="zh-CN" altLang="zh-CN"/>
              <a:t>类型，则注入</a:t>
            </a:r>
            <a:r>
              <a:rPr lang="en-US" altLang="zh-CN" err="1"/>
              <a:t>beanFactory</a:t>
            </a:r>
            <a:r>
              <a:rPr lang="zh-CN" altLang="zh-CN"/>
              <a:t>对象，如果是</a:t>
            </a:r>
            <a:r>
              <a:rPr lang="en-US" altLang="zh-CN" err="1"/>
              <a:t>ResourceLoader</a:t>
            </a:r>
            <a:r>
              <a:rPr lang="zh-CN" altLang="zh-CN"/>
              <a:t>、</a:t>
            </a:r>
            <a:r>
              <a:rPr lang="en-US" altLang="zh-CN" err="1"/>
              <a:t>ApplicationEventPublisher</a:t>
            </a:r>
            <a:r>
              <a:rPr lang="zh-CN" altLang="zh-CN"/>
              <a:t>、</a:t>
            </a:r>
            <a:r>
              <a:rPr lang="en-US" altLang="zh-CN" err="1"/>
              <a:t>ApplicationContext</a:t>
            </a:r>
            <a:r>
              <a:rPr lang="zh-CN" altLang="zh-CN"/>
              <a:t>类型则注入当前对象（</a:t>
            </a:r>
            <a:r>
              <a:rPr lang="en-US" altLang="zh-CN" err="1"/>
              <a:t>applicationContext</a:t>
            </a:r>
            <a:r>
              <a:rPr lang="zh-CN" altLang="zh-CN"/>
              <a:t>对象）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6.</a:t>
            </a:r>
            <a:r>
              <a:rPr lang="zh-CN" altLang="zh-CN"/>
              <a:t>添加</a:t>
            </a:r>
            <a:r>
              <a:rPr lang="en-US" altLang="zh-CN" err="1"/>
              <a:t>ApplicationListenerDetector</a:t>
            </a:r>
            <a:r>
              <a:rPr lang="en-US" altLang="zh-CN"/>
              <a:t> </a:t>
            </a:r>
            <a:r>
              <a:rPr lang="zh-CN" altLang="zh-CN"/>
              <a:t>后处理器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lang="zh-CN" altLang="zh-CN"/>
              <a:t>用于发现实现了</a:t>
            </a:r>
            <a:r>
              <a:rPr lang="en-US" altLang="zh-CN" err="1"/>
              <a:t>ApplicationListener</a:t>
            </a:r>
            <a:r>
              <a:rPr lang="zh-CN" altLang="zh-CN"/>
              <a:t>的</a:t>
            </a:r>
            <a:r>
              <a:rPr lang="en-US" altLang="zh-CN"/>
              <a:t>bean</a:t>
            </a:r>
            <a:r>
              <a:rPr lang="zh-CN" altLang="zh-CN"/>
              <a:t>，并向</a:t>
            </a:r>
            <a:r>
              <a:rPr lang="en-US" altLang="zh-CN" err="1"/>
              <a:t>applicationContext</a:t>
            </a:r>
            <a:r>
              <a:rPr lang="zh-CN" altLang="zh-CN"/>
              <a:t>进行</a:t>
            </a:r>
            <a:r>
              <a:rPr lang="zh-CN" altLang="zh-CN" smtClean="0"/>
              <a:t>注册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zh-CN" smtClean="0"/>
              <a:t>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7.</a:t>
            </a:r>
            <a:r>
              <a:rPr lang="zh-CN" altLang="zh-CN"/>
              <a:t>注册 </a:t>
            </a:r>
            <a:r>
              <a:rPr lang="en-US" altLang="zh-CN" i="1"/>
              <a:t>environment</a:t>
            </a:r>
            <a:r>
              <a:rPr lang="en-US" altLang="zh-CN"/>
              <a:t> </a:t>
            </a:r>
            <a:r>
              <a:rPr lang="zh-CN" altLang="zh-CN"/>
              <a:t>相关的</a:t>
            </a:r>
            <a:r>
              <a:rPr lang="en-US" altLang="zh-CN"/>
              <a:t>singleton bean</a:t>
            </a:r>
            <a:r>
              <a:rPr lang="zh-CN" altLang="zh-CN"/>
              <a:t> </a:t>
            </a:r>
            <a:endParaRPr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mtClean="0"/>
              <a:t>	</a:t>
            </a:r>
            <a:r>
              <a:rPr lang="en-US" altLang="zh-CN"/>
              <a:t>environment, </a:t>
            </a:r>
            <a:r>
              <a:rPr lang="en-US" altLang="zh-CN" err="1"/>
              <a:t>systemProperties</a:t>
            </a:r>
            <a:r>
              <a:rPr lang="en-US" altLang="zh-CN"/>
              <a:t>, </a:t>
            </a:r>
            <a:r>
              <a:rPr lang="en-US" altLang="zh-CN" err="1"/>
              <a:t>systemEnvironment</a:t>
            </a:r>
            <a:endParaRPr lang="zh-CN" altLang="zh-CN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9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4463</TotalTime>
  <Words>450</Words>
  <Application>Microsoft Macintosh PowerPoint</Application>
  <PresentationFormat>宽屏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Century Gothic</vt:lpstr>
      <vt:lpstr>DengXian</vt:lpstr>
      <vt:lpstr>Wingdings 3</vt:lpstr>
      <vt:lpstr>宋体</vt:lpstr>
      <vt:lpstr>Arial</vt:lpstr>
      <vt:lpstr>离子</vt:lpstr>
      <vt:lpstr>Spring源码浅析</vt:lpstr>
      <vt:lpstr>IOC-过程</vt:lpstr>
      <vt:lpstr>IOC-启动</vt:lpstr>
      <vt:lpstr>上下文刷新-beanFactory刷新</vt:lpstr>
      <vt:lpstr>解析beanDefination</vt:lpstr>
      <vt:lpstr>解析bean的过程</vt:lpstr>
      <vt:lpstr>解析bean-bean的property</vt:lpstr>
      <vt:lpstr>解析bean-注册bean</vt:lpstr>
      <vt:lpstr>上下文刷新-配置beanFactory</vt:lpstr>
      <vt:lpstr>spring上下文刷新-添加beanFactory后处理器</vt:lpstr>
      <vt:lpstr>spring上下文刷新-调用beanFactory后处理器</vt:lpstr>
      <vt:lpstr>spring上下文刷新-初始化国际化资源</vt:lpstr>
      <vt:lpstr>spring上下文刷新-初始化非lazy-init的bean</vt:lpstr>
      <vt:lpstr>IOC-bean获取</vt:lpstr>
      <vt:lpstr>bean获取-创建bean实例</vt:lpstr>
      <vt:lpstr>创建bean实例-bean的merge后处理</vt:lpstr>
      <vt:lpstr>创建bean实例-注入bean的property</vt:lpstr>
      <vt:lpstr>创建bean实例-初始化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Spring源码浅析</dc:title>
  <dc:creator>Microsoft Office 用户</dc:creator>
  <cp:lastModifiedBy>Microsoft Office 用户</cp:lastModifiedBy>
  <cp:revision>68</cp:revision>
  <dcterms:created xsi:type="dcterms:W3CDTF">2017-01-17T06:19:00Z</dcterms:created>
  <dcterms:modified xsi:type="dcterms:W3CDTF">2017-01-20T08:49:11Z</dcterms:modified>
</cp:coreProperties>
</file>