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0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262" r:id="rId4"/>
    <p:sldId id="263" r:id="rId5"/>
    <p:sldId id="264" r:id="rId6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7" name="熊仪_aYju7RJj" initials="熊" lastIdx="0" clrIdx="0"/>
  <p:cmAuthor id="8" name="yifei" initials="y" lastIdx="1" clrIdx="7"/>
  <p:cmAuthor id="9" name="ADMIN" initials="A" lastIdx="1" clrIdx="8"/>
  <p:cmAuthor id="3" name="zhouzean" initials="z" lastIdx="1" clrIdx="2"/>
  <p:cmAuthor id="4" name="李鹏飞_6bQfzI3a" initials="李" lastIdx="0" clrIdx="0"/>
  <p:cmAuthor id="5" name="李晓菲_MZFnUzi6" initials="李" lastIdx="0" clrIdx="0"/>
  <p:cmAuthor id="6" name="小珞_QjMfU7FR" initials="小" lastIdx="0" clrIdx="0"/>
  <p:cmAuthor id="2001" name="骆倩怡_Znauj26B" initials="authorId_38281410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237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BEBA9-62E4-46B1-8271-E9FE7C2B0D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BEBA9-62E4-46B1-8271-E9FE7C2B0D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6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3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5" Type="http://schemas.openxmlformats.org/officeDocument/2006/relationships/tags" Target="../tags/tag40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image" Target="file:///C:\Users\1V994W2\Documents\Tencent%20Files\574576071\FileRecv\&#25340;&#35013;&#32032;&#26448;\&#31616;&#32422;&#28385;&#29256;-60\\9\subject_holdleft_67,116,224_0_staid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41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1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9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6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8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8.png"/><Relationship Id="rId6" Type="http://schemas.openxmlformats.org/officeDocument/2006/relationships/tags" Target="../tags/tag13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7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6" name="直接连接符 7"/>
          <p:cNvCxnSpPr/>
          <p:nvPr userDrawn="1">
            <p:custDataLst>
              <p:tags r:id="rId8"/>
            </p:custDataLst>
          </p:nvPr>
        </p:nvCxnSpPr>
        <p:spPr>
          <a:xfrm>
            <a:off x="2831792" y="3065650"/>
            <a:ext cx="597789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idx="13" hasCustomPrompt="1"/>
            <p:custDataLst>
              <p:tags r:id="rId9"/>
            </p:custDataLst>
          </p:nvPr>
        </p:nvSpPr>
        <p:spPr>
          <a:xfrm>
            <a:off x="2645737" y="1422270"/>
            <a:ext cx="6350000" cy="1440180"/>
          </a:xfrm>
        </p:spPr>
        <p:txBody>
          <a:bodyPr vert="horz" wrap="square" lIns="90170" tIns="46990" rIns="90170" bIns="46990" rtlCol="0" anchor="b" anchorCtr="0">
            <a:normAutofit/>
          </a:bodyPr>
          <a:lstStyle>
            <a:lvl1pPr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4" hasCustomPrompt="1"/>
            <p:custDataLst>
              <p:tags r:id="rId10"/>
            </p:custDataLst>
          </p:nvPr>
        </p:nvSpPr>
        <p:spPr>
          <a:xfrm>
            <a:off x="2831792" y="3268850"/>
            <a:ext cx="5977890" cy="1103630"/>
          </a:xfrm>
        </p:spPr>
        <p:txBody>
          <a:bodyPr vert="horz" wrap="square" lIns="90170" tIns="46990" rIns="90170" bIns="46990" rtlCol="0" anchor="t">
            <a:normAutofit/>
          </a:bodyPr>
          <a:lstStyle>
            <a:lvl1pPr>
              <a:defRPr lang="zh-CN" altLang="en-US" sz="18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2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03077"/>
          </a:xfrm>
          <a:prstGeom prst="rect">
            <a:avLst/>
          </a:prstGeom>
        </p:spPr>
      </p:pic>
      <p:pic>
        <p:nvPicPr>
          <p:cNvPr id="7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34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7" name="矩形 8"/>
          <p:cNvSpPr/>
          <p:nvPr userDrawn="1">
            <p:custDataLst>
              <p:tags r:id="rId8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3" hasCustomPrompt="1"/>
            <p:custDataLst>
              <p:tags r:id="rId12"/>
            </p:custDataLst>
          </p:nvPr>
        </p:nvSpPr>
        <p:spPr>
          <a:xfrm>
            <a:off x="3858260" y="4233228"/>
            <a:ext cx="4475480" cy="730250"/>
          </a:xfrm>
        </p:spPr>
        <p:txBody>
          <a:bodyPr vert="horz" wrap="square" lIns="90170" tIns="0" rIns="90170" bIns="46990" rtlCol="0">
            <a:normAutofit/>
          </a:bodyPr>
          <a:lstStyle>
            <a:lvl1pPr>
              <a:defRPr kumimoji="0" lang="zh-CN" altLang="en-US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ctrTitle" idx="14" hasCustomPrompt="1"/>
            <p:custDataLst>
              <p:tags r:id="rId13"/>
            </p:custDataLst>
          </p:nvPr>
        </p:nvSpPr>
        <p:spPr>
          <a:xfrm>
            <a:off x="3858260" y="3406457"/>
            <a:ext cx="4475480" cy="688340"/>
          </a:xfrm>
        </p:spPr>
        <p:txBody>
          <a:bodyPr vert="horz" wrap="square" lIns="90170" tIns="46990" rIns="90170" bIns="0" rtlCol="0" anchor="b" anchorCtr="0">
            <a:normAutofit/>
          </a:bodyPr>
          <a:lstStyle>
            <a:lvl1pPr>
              <a:defRPr kumimoji="0" lang="zh-CN" altLang="en-US" sz="2800" b="0" i="0" spc="3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0307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34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03077"/>
          </a:xfrm>
          <a:prstGeom prst="rect">
            <a:avLst/>
          </a:prstGeom>
        </p:spPr>
      </p:pic>
      <p:pic>
        <p:nvPicPr>
          <p:cNvPr id="10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34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354923"/>
            <a:ext cx="720090" cy="50307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0307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34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03077"/>
          </a:xfrm>
          <a:prstGeom prst="rect">
            <a:avLst/>
          </a:prstGeom>
        </p:spPr>
      </p:pic>
      <p:pic>
        <p:nvPicPr>
          <p:cNvPr id="7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3456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03077"/>
          </a:xfrm>
          <a:prstGeom prst="rect">
            <a:avLst/>
          </a:prstGeom>
        </p:spPr>
      </p:pic>
      <p:pic>
        <p:nvPicPr>
          <p:cNvPr id="6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3456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 idx="14" hasCustomPrompt="1"/>
            <p:custDataLst>
              <p:tags r:id="rId8"/>
            </p:custDataLst>
          </p:nvPr>
        </p:nvSpPr>
        <p:spPr>
          <a:xfrm>
            <a:off x="3590883" y="2252773"/>
            <a:ext cx="5365750" cy="1398905"/>
          </a:xfrm>
        </p:spPr>
        <p:txBody>
          <a:bodyPr vert="horz" wrap="square" lIns="90170" tIns="46990" rIns="90170" bIns="0" rtlCol="0" anchor="b" anchorCtr="0">
            <a:normAutofit/>
          </a:bodyPr>
          <a:lstStyle>
            <a:lvl1pPr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9"/>
            </p:custDataLst>
          </p:nvPr>
        </p:nvSpPr>
        <p:spPr>
          <a:xfrm>
            <a:off x="3590250" y="3862499"/>
            <a:ext cx="5366385" cy="448945"/>
          </a:xfrm>
          <a:prstGeom prst="rect">
            <a:avLst/>
          </a:prstGeom>
        </p:spPr>
        <p:txBody>
          <a:bodyPr vert="horz" wrap="square" lIns="90170" tIns="46990" rIns="90170" bIns="46990" rtlCol="0" anchor="t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dist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单击此处编辑文本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03077"/>
          </a:xfrm>
          <a:prstGeom prst="rect">
            <a:avLst/>
          </a:prstGeom>
        </p:spPr>
      </p:pic>
      <p:pic>
        <p:nvPicPr>
          <p:cNvPr id="6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34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03077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434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50307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03077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434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03077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434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354923"/>
            <a:ext cx="720090" cy="503077"/>
          </a:xfrm>
          <a:prstGeom prst="rect">
            <a:avLst/>
          </a:prstGeom>
        </p:spPr>
      </p:pic>
      <p:pic>
        <p:nvPicPr>
          <p:cNvPr id="10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423432"/>
            <a:ext cx="720090" cy="434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726078"/>
            <a:ext cx="1620202" cy="1131922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880222"/>
            <a:ext cx="1620202" cy="97777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330" y="1429385"/>
            <a:ext cx="10968355" cy="38163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单击此处编辑副标题</a:t>
            </a:r>
            <a:endParaRPr lang="en-US" alt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6" Type="http://schemas.openxmlformats.org/officeDocument/2006/relationships/theme" Target="../theme/theme2.xml"/><Relationship Id="rId25" Type="http://schemas.openxmlformats.org/officeDocument/2006/relationships/tags" Target="../tags/tag147.xml"/><Relationship Id="rId24" Type="http://schemas.openxmlformats.org/officeDocument/2006/relationships/tags" Target="../tags/tag146.xml"/><Relationship Id="rId23" Type="http://schemas.openxmlformats.org/officeDocument/2006/relationships/tags" Target="../tags/tag145.xml"/><Relationship Id="rId22" Type="http://schemas.openxmlformats.org/officeDocument/2006/relationships/tags" Target="../tags/tag144.xml"/><Relationship Id="rId21" Type="http://schemas.openxmlformats.org/officeDocument/2006/relationships/tags" Target="../tags/tag143.xml"/><Relationship Id="rId20" Type="http://schemas.openxmlformats.org/officeDocument/2006/relationships/tags" Target="../tags/tag142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50.xml"/><Relationship Id="rId4" Type="http://schemas.openxmlformats.org/officeDocument/2006/relationships/image" Target="file:///C:\Users\1V994W2\PycharmProjects\PPT_Background_Generation/pic_temp/0_pic_quater_left_up.png" TargetMode="External"/><Relationship Id="rId35" Type="http://schemas.openxmlformats.org/officeDocument/2006/relationships/slideLayout" Target="../slideLayouts/slideLayout18.xml"/><Relationship Id="rId34" Type="http://schemas.openxmlformats.org/officeDocument/2006/relationships/tags" Target="../tags/tag175.xml"/><Relationship Id="rId33" Type="http://schemas.openxmlformats.org/officeDocument/2006/relationships/tags" Target="../tags/tag174.xml"/><Relationship Id="rId32" Type="http://schemas.openxmlformats.org/officeDocument/2006/relationships/image" Target="../media/image10.svg"/><Relationship Id="rId31" Type="http://schemas.openxmlformats.org/officeDocument/2006/relationships/image" Target="../media/image9.png"/><Relationship Id="rId30" Type="http://schemas.openxmlformats.org/officeDocument/2006/relationships/tags" Target="../tags/tag173.xml"/><Relationship Id="rId3" Type="http://schemas.openxmlformats.org/officeDocument/2006/relationships/image" Target="../media/image2.png"/><Relationship Id="rId29" Type="http://schemas.openxmlformats.org/officeDocument/2006/relationships/tags" Target="../tags/tag172.xml"/><Relationship Id="rId28" Type="http://schemas.openxmlformats.org/officeDocument/2006/relationships/tags" Target="../tags/tag171.xml"/><Relationship Id="rId27" Type="http://schemas.openxmlformats.org/officeDocument/2006/relationships/tags" Target="../tags/tag170.xml"/><Relationship Id="rId26" Type="http://schemas.openxmlformats.org/officeDocument/2006/relationships/tags" Target="../tags/tag169.xml"/><Relationship Id="rId25" Type="http://schemas.openxmlformats.org/officeDocument/2006/relationships/tags" Target="../tags/tag168.xml"/><Relationship Id="rId24" Type="http://schemas.openxmlformats.org/officeDocument/2006/relationships/tags" Target="../tags/tag167.xml"/><Relationship Id="rId23" Type="http://schemas.openxmlformats.org/officeDocument/2006/relationships/tags" Target="../tags/tag166.xml"/><Relationship Id="rId22" Type="http://schemas.openxmlformats.org/officeDocument/2006/relationships/tags" Target="../tags/tag165.xml"/><Relationship Id="rId21" Type="http://schemas.openxmlformats.org/officeDocument/2006/relationships/tags" Target="../tags/tag164.xml"/><Relationship Id="rId20" Type="http://schemas.openxmlformats.org/officeDocument/2006/relationships/tags" Target="../tags/tag163.xml"/><Relationship Id="rId2" Type="http://schemas.openxmlformats.org/officeDocument/2006/relationships/tags" Target="../tags/tag149.xml"/><Relationship Id="rId19" Type="http://schemas.openxmlformats.org/officeDocument/2006/relationships/tags" Target="../tags/tag162.xml"/><Relationship Id="rId18" Type="http://schemas.openxmlformats.org/officeDocument/2006/relationships/tags" Target="../tags/tag161.xml"/><Relationship Id="rId17" Type="http://schemas.openxmlformats.org/officeDocument/2006/relationships/tags" Target="../tags/tag160.xml"/><Relationship Id="rId16" Type="http://schemas.openxmlformats.org/officeDocument/2006/relationships/tags" Target="../tags/tag159.xml"/><Relationship Id="rId15" Type="http://schemas.openxmlformats.org/officeDocument/2006/relationships/tags" Target="../tags/tag158.xml"/><Relationship Id="rId14" Type="http://schemas.openxmlformats.org/officeDocument/2006/relationships/tags" Target="../tags/tag157.xml"/><Relationship Id="rId13" Type="http://schemas.openxmlformats.org/officeDocument/2006/relationships/tags" Target="../tags/tag156.xml"/><Relationship Id="rId12" Type="http://schemas.openxmlformats.org/officeDocument/2006/relationships/tags" Target="../tags/tag155.xml"/><Relationship Id="rId11" Type="http://schemas.openxmlformats.org/officeDocument/2006/relationships/tags" Target="../tags/tag154.xml"/><Relationship Id="rId10" Type="http://schemas.openxmlformats.org/officeDocument/2006/relationships/tags" Target="../tags/tag153.xml"/><Relationship Id="rId1" Type="http://schemas.openxmlformats.org/officeDocument/2006/relationships/tags" Target="../tags/tag14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80.xml"/><Relationship Id="rId8" Type="http://schemas.openxmlformats.org/officeDocument/2006/relationships/tags" Target="../tags/tag17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78.xml"/><Relationship Id="rId4" Type="http://schemas.openxmlformats.org/officeDocument/2006/relationships/image" Target="file:///C:\Users\1V994W2\PycharmProjects\PPT_Background_Generation/pic_temp/0_pic_quater_left_up.png" TargetMode="External"/><Relationship Id="rId36" Type="http://schemas.openxmlformats.org/officeDocument/2006/relationships/slideLayout" Target="../slideLayouts/slideLayout18.xml"/><Relationship Id="rId35" Type="http://schemas.openxmlformats.org/officeDocument/2006/relationships/tags" Target="../tags/tag206.xml"/><Relationship Id="rId34" Type="http://schemas.openxmlformats.org/officeDocument/2006/relationships/tags" Target="../tags/tag205.xml"/><Relationship Id="rId33" Type="http://schemas.openxmlformats.org/officeDocument/2006/relationships/tags" Target="../tags/tag204.xml"/><Relationship Id="rId32" Type="http://schemas.openxmlformats.org/officeDocument/2006/relationships/tags" Target="../tags/tag203.xml"/><Relationship Id="rId31" Type="http://schemas.openxmlformats.org/officeDocument/2006/relationships/tags" Target="../tags/tag202.xml"/><Relationship Id="rId30" Type="http://schemas.openxmlformats.org/officeDocument/2006/relationships/tags" Target="../tags/tag201.xml"/><Relationship Id="rId3" Type="http://schemas.openxmlformats.org/officeDocument/2006/relationships/image" Target="../media/image2.png"/><Relationship Id="rId29" Type="http://schemas.openxmlformats.org/officeDocument/2006/relationships/tags" Target="../tags/tag200.xml"/><Relationship Id="rId28" Type="http://schemas.openxmlformats.org/officeDocument/2006/relationships/tags" Target="../tags/tag199.xml"/><Relationship Id="rId27" Type="http://schemas.openxmlformats.org/officeDocument/2006/relationships/tags" Target="../tags/tag198.xml"/><Relationship Id="rId26" Type="http://schemas.openxmlformats.org/officeDocument/2006/relationships/tags" Target="../tags/tag197.xml"/><Relationship Id="rId25" Type="http://schemas.openxmlformats.org/officeDocument/2006/relationships/tags" Target="../tags/tag196.xml"/><Relationship Id="rId24" Type="http://schemas.openxmlformats.org/officeDocument/2006/relationships/tags" Target="../tags/tag195.xml"/><Relationship Id="rId23" Type="http://schemas.openxmlformats.org/officeDocument/2006/relationships/tags" Target="../tags/tag194.xml"/><Relationship Id="rId22" Type="http://schemas.openxmlformats.org/officeDocument/2006/relationships/tags" Target="../tags/tag193.xml"/><Relationship Id="rId21" Type="http://schemas.openxmlformats.org/officeDocument/2006/relationships/tags" Target="../tags/tag192.xml"/><Relationship Id="rId20" Type="http://schemas.openxmlformats.org/officeDocument/2006/relationships/tags" Target="../tags/tag191.xml"/><Relationship Id="rId2" Type="http://schemas.openxmlformats.org/officeDocument/2006/relationships/tags" Target="../tags/tag177.xml"/><Relationship Id="rId19" Type="http://schemas.openxmlformats.org/officeDocument/2006/relationships/tags" Target="../tags/tag190.xml"/><Relationship Id="rId18" Type="http://schemas.openxmlformats.org/officeDocument/2006/relationships/tags" Target="../tags/tag189.xml"/><Relationship Id="rId17" Type="http://schemas.openxmlformats.org/officeDocument/2006/relationships/tags" Target="../tags/tag188.xml"/><Relationship Id="rId16" Type="http://schemas.openxmlformats.org/officeDocument/2006/relationships/tags" Target="../tags/tag187.xml"/><Relationship Id="rId15" Type="http://schemas.openxmlformats.org/officeDocument/2006/relationships/tags" Target="../tags/tag186.xml"/><Relationship Id="rId14" Type="http://schemas.openxmlformats.org/officeDocument/2006/relationships/tags" Target="../tags/tag185.xml"/><Relationship Id="rId13" Type="http://schemas.openxmlformats.org/officeDocument/2006/relationships/tags" Target="../tags/tag184.xml"/><Relationship Id="rId12" Type="http://schemas.openxmlformats.org/officeDocument/2006/relationships/tags" Target="../tags/tag183.xml"/><Relationship Id="rId11" Type="http://schemas.openxmlformats.org/officeDocument/2006/relationships/tags" Target="../tags/tag182.xml"/><Relationship Id="rId10" Type="http://schemas.openxmlformats.org/officeDocument/2006/relationships/tags" Target="../tags/tag181.xml"/><Relationship Id="rId1" Type="http://schemas.openxmlformats.org/officeDocument/2006/relationships/tags" Target="../tags/tag17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11.xml"/><Relationship Id="rId8" Type="http://schemas.openxmlformats.org/officeDocument/2006/relationships/tags" Target="../tags/tag210.xml"/><Relationship Id="rId7" Type="http://schemas.openxmlformats.org/officeDocument/2006/relationships/tags" Target="../tags/tag209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208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216.xml"/><Relationship Id="rId13" Type="http://schemas.openxmlformats.org/officeDocument/2006/relationships/tags" Target="../tags/tag215.xml"/><Relationship Id="rId12" Type="http://schemas.openxmlformats.org/officeDocument/2006/relationships/tags" Target="../tags/tag214.xml"/><Relationship Id="rId11" Type="http://schemas.openxmlformats.org/officeDocument/2006/relationships/tags" Target="../tags/tag213.xml"/><Relationship Id="rId10" Type="http://schemas.openxmlformats.org/officeDocument/2006/relationships/tags" Target="../tags/tag212.xml"/><Relationship Id="rId1" Type="http://schemas.openxmlformats.org/officeDocument/2006/relationships/tags" Target="../tags/tag207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18.xml"/><Relationship Id="rId3" Type="http://schemas.microsoft.com/office/2007/relationships/hdphoto" Target="../media/image12.wdp"/><Relationship Id="rId2" Type="http://schemas.openxmlformats.org/officeDocument/2006/relationships/image" Target="../media/image11.png"/><Relationship Id="rId1" Type="http://schemas.openxmlformats.org/officeDocument/2006/relationships/tags" Target="../tags/tag21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0.xml"/><Relationship Id="rId3" Type="http://schemas.openxmlformats.org/officeDocument/2006/relationships/tags" Target="../tags/tag220.xml"/><Relationship Id="rId2" Type="http://schemas.openxmlformats.org/officeDocument/2006/relationships/image" Target="../media/image13.png"/><Relationship Id="rId1" Type="http://schemas.openxmlformats.org/officeDocument/2006/relationships/tags" Target="../tags/tag219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222.xml"/><Relationship Id="rId2" Type="http://schemas.openxmlformats.org/officeDocument/2006/relationships/image" Target="../media/image13.png"/><Relationship Id="rId1" Type="http://schemas.openxmlformats.org/officeDocument/2006/relationships/tags" Target="../tags/tag22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224.xml"/><Relationship Id="rId2" Type="http://schemas.openxmlformats.org/officeDocument/2006/relationships/image" Target="../media/image14.png"/><Relationship Id="rId1" Type="http://schemas.openxmlformats.org/officeDocument/2006/relationships/tags" Target="../tags/tag223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226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22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35.xml"/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236.xml"/><Relationship Id="rId1" Type="http://schemas.openxmlformats.org/officeDocument/2006/relationships/tags" Target="../tags/tag2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4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354923"/>
            <a:ext cx="720090" cy="503077"/>
          </a:xfrm>
          <a:prstGeom prst="rect">
            <a:avLst/>
          </a:prstGeom>
        </p:spPr>
      </p:pic>
      <p:pic>
        <p:nvPicPr>
          <p:cNvPr id="3" name="图片 8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423432"/>
            <a:ext cx="720090" cy="434568"/>
          </a:xfrm>
          <a:prstGeom prst="rect">
            <a:avLst/>
          </a:prstGeom>
        </p:spPr>
      </p:pic>
      <p:sp>
        <p:nvSpPr>
          <p:cNvPr id="2" name="圆角矩形 1"/>
          <p:cNvSpPr/>
          <p:nvPr>
            <p:custDataLst>
              <p:tags r:id="rId8"/>
            </p:custDataLst>
          </p:nvPr>
        </p:nvSpPr>
        <p:spPr>
          <a:xfrm>
            <a:off x="668020" y="3672205"/>
            <a:ext cx="4983480" cy="177355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b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cs typeface="汉仪旗黑-85S" panose="00020600040101010101" pitchFamily="18" charset="-122"/>
                <a:sym typeface="Arial" panose="020B0604020202020204" pitchFamily="34" charset="0"/>
              </a:rPr>
              <a:t>芯片测试任务（或者驱动发现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cs typeface="汉仪旗黑-85S" panose="00020600040101010101" pitchFamily="18" charset="-122"/>
                <a:sym typeface="Arial" panose="020B0604020202020204" pitchFamily="34" charset="0"/>
              </a:rPr>
              <a:t>bug)</a:t>
            </a:r>
            <a:endParaRPr altLang="zh-CN" sz="3200" b="1" spc="150" dirty="0">
              <a:ln w="3175">
                <a:noFill/>
                <a:prstDash val="dash"/>
              </a:ln>
              <a:solidFill>
                <a:schemeClr val="accent1"/>
              </a:solidFill>
              <a:latin typeface="汉仪旗黑-85S" panose="00020600040101010101" pitchFamily="18" charset="-122"/>
              <a:ea typeface="汉仪旗黑-85S" panose="00020600040101010101" pitchFamily="18" charset="-122"/>
              <a:cs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6" name="椭圆 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19541" y="1703620"/>
            <a:ext cx="1112766" cy="1112765"/>
          </a:xfrm>
          <a:prstGeom prst="ellipse">
            <a:avLst/>
          </a:prstGeom>
          <a:solidFill>
            <a:schemeClr val="accent1"/>
          </a:solidFill>
          <a:ln w="25400">
            <a:noFill/>
          </a:ln>
          <a:effectLst>
            <a:outerShdw blurRad="76200" dist="38100" dir="5400000" algn="t" rotWithShape="0">
              <a:schemeClr val="accent1">
                <a:alpha val="7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defTabSz="457200">
              <a:lnSpc>
                <a:spcPct val="120000"/>
              </a:lnSpc>
            </a:pPr>
            <a:endParaRPr lang="zh-CN" altLang="en-US" sz="24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椭圆 68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4048990" y="3894225"/>
            <a:ext cx="1112766" cy="1112765"/>
          </a:xfrm>
          <a:prstGeom prst="ellipse">
            <a:avLst/>
          </a:prstGeom>
          <a:solidFill>
            <a:schemeClr val="accent1"/>
          </a:solidFill>
          <a:ln w="25400">
            <a:noFill/>
          </a:ln>
          <a:effectLst>
            <a:outerShdw blurRad="76200" dist="38100" dir="5400000" algn="t" rotWithShape="0">
              <a:schemeClr val="accent1">
                <a:alpha val="7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defTabSz="457200">
              <a:lnSpc>
                <a:spcPct val="120000"/>
              </a:lnSpc>
            </a:pPr>
            <a:endParaRPr lang="zh-CN" altLang="en-US" sz="24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椭圆 69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6590092" y="3894225"/>
            <a:ext cx="1112766" cy="1112765"/>
          </a:xfrm>
          <a:prstGeom prst="ellipse">
            <a:avLst/>
          </a:prstGeom>
          <a:solidFill>
            <a:schemeClr val="accent1"/>
          </a:solidFill>
          <a:ln w="25400">
            <a:noFill/>
          </a:ln>
          <a:effectLst>
            <a:outerShdw blurRad="76200" dist="38100" dir="5400000" algn="t" rotWithShape="0">
              <a:schemeClr val="accent1">
                <a:alpha val="7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defTabSz="457200">
              <a:lnSpc>
                <a:spcPct val="120000"/>
              </a:lnSpc>
            </a:pPr>
            <a:endParaRPr lang="zh-CN" altLang="en-US" sz="24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9" name="直线连接符 17"/>
          <p:cNvCxnSpPr/>
          <p:nvPr>
            <p:custDataLst>
              <p:tags r:id="rId13"/>
            </p:custDataLst>
          </p:nvPr>
        </p:nvCxnSpPr>
        <p:spPr>
          <a:xfrm>
            <a:off x="5290398" y="4450607"/>
            <a:ext cx="1171054" cy="0"/>
          </a:xfrm>
          <a:prstGeom prst="line">
            <a:avLst/>
          </a:prstGeom>
          <a:ln w="25400">
            <a:solidFill>
              <a:schemeClr val="dk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0"/>
          <p:cNvCxnSpPr/>
          <p:nvPr>
            <p:custDataLst>
              <p:tags r:id="rId14"/>
            </p:custDataLst>
          </p:nvPr>
        </p:nvCxnSpPr>
        <p:spPr>
          <a:xfrm rot="3600000">
            <a:off x="5925673" y="3355305"/>
            <a:ext cx="1171053" cy="0"/>
          </a:xfrm>
          <a:prstGeom prst="line">
            <a:avLst/>
          </a:prstGeom>
          <a:ln w="25400">
            <a:solidFill>
              <a:schemeClr val="dk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91"/>
          <p:cNvCxnSpPr/>
          <p:nvPr>
            <p:custDataLst>
              <p:tags r:id="rId15"/>
            </p:custDataLst>
          </p:nvPr>
        </p:nvCxnSpPr>
        <p:spPr>
          <a:xfrm rot="18000000" flipH="1">
            <a:off x="4655122" y="3355305"/>
            <a:ext cx="1171053" cy="0"/>
          </a:xfrm>
          <a:prstGeom prst="line">
            <a:avLst/>
          </a:prstGeom>
          <a:ln w="25400">
            <a:solidFill>
              <a:schemeClr val="dk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形状 92"/>
          <p:cNvSpPr/>
          <p:nvPr>
            <p:custDataLst>
              <p:tags r:id="rId16"/>
            </p:custDataLst>
          </p:nvPr>
        </p:nvSpPr>
        <p:spPr>
          <a:xfrm>
            <a:off x="4349049" y="4194483"/>
            <a:ext cx="512648" cy="512248"/>
          </a:xfrm>
          <a:custGeom>
            <a:avLst/>
            <a:gdLst>
              <a:gd name="connsiteX0" fmla="*/ 200396 w 457028"/>
              <a:gd name="connsiteY0" fmla="*/ 413380 h 456672"/>
              <a:gd name="connsiteX1" fmla="*/ 200396 w 457028"/>
              <a:gd name="connsiteY1" fmla="*/ 442390 h 456672"/>
              <a:gd name="connsiteX2" fmla="*/ 243242 w 457028"/>
              <a:gd name="connsiteY2" fmla="*/ 442390 h 456672"/>
              <a:gd name="connsiteX3" fmla="*/ 243242 w 457028"/>
              <a:gd name="connsiteY3" fmla="*/ 413380 h 456672"/>
              <a:gd name="connsiteX4" fmla="*/ 56682 w 457028"/>
              <a:gd name="connsiteY4" fmla="*/ 399097 h 456672"/>
              <a:gd name="connsiteX5" fmla="*/ 70964 w 457028"/>
              <a:gd name="connsiteY5" fmla="*/ 399097 h 456672"/>
              <a:gd name="connsiteX6" fmla="*/ 70964 w 457028"/>
              <a:gd name="connsiteY6" fmla="*/ 413379 h 456672"/>
              <a:gd name="connsiteX7" fmla="*/ 56682 w 457028"/>
              <a:gd name="connsiteY7" fmla="*/ 413379 h 456672"/>
              <a:gd name="connsiteX8" fmla="*/ 28118 w 457028"/>
              <a:gd name="connsiteY8" fmla="*/ 399097 h 456672"/>
              <a:gd name="connsiteX9" fmla="*/ 42400 w 457028"/>
              <a:gd name="connsiteY9" fmla="*/ 399097 h 456672"/>
              <a:gd name="connsiteX10" fmla="*/ 42400 w 457028"/>
              <a:gd name="connsiteY10" fmla="*/ 413379 h 456672"/>
              <a:gd name="connsiteX11" fmla="*/ 28118 w 457028"/>
              <a:gd name="connsiteY11" fmla="*/ 413379 h 456672"/>
              <a:gd name="connsiteX12" fmla="*/ 271360 w 457028"/>
              <a:gd name="connsiteY12" fmla="*/ 370979 h 456672"/>
              <a:gd name="connsiteX13" fmla="*/ 285642 w 457028"/>
              <a:gd name="connsiteY13" fmla="*/ 370979 h 456672"/>
              <a:gd name="connsiteX14" fmla="*/ 285642 w 457028"/>
              <a:gd name="connsiteY14" fmla="*/ 385261 h 456672"/>
              <a:gd name="connsiteX15" fmla="*/ 271360 w 457028"/>
              <a:gd name="connsiteY15" fmla="*/ 385261 h 456672"/>
              <a:gd name="connsiteX16" fmla="*/ 242796 w 457028"/>
              <a:gd name="connsiteY16" fmla="*/ 370979 h 456672"/>
              <a:gd name="connsiteX17" fmla="*/ 257078 w 457028"/>
              <a:gd name="connsiteY17" fmla="*/ 370979 h 456672"/>
              <a:gd name="connsiteX18" fmla="*/ 257078 w 457028"/>
              <a:gd name="connsiteY18" fmla="*/ 385261 h 456672"/>
              <a:gd name="connsiteX19" fmla="*/ 242796 w 457028"/>
              <a:gd name="connsiteY19" fmla="*/ 385261 h 456672"/>
              <a:gd name="connsiteX20" fmla="*/ 214232 w 457028"/>
              <a:gd name="connsiteY20" fmla="*/ 370979 h 456672"/>
              <a:gd name="connsiteX21" fmla="*/ 228514 w 457028"/>
              <a:gd name="connsiteY21" fmla="*/ 370979 h 456672"/>
              <a:gd name="connsiteX22" fmla="*/ 228514 w 457028"/>
              <a:gd name="connsiteY22" fmla="*/ 385261 h 456672"/>
              <a:gd name="connsiteX23" fmla="*/ 214232 w 457028"/>
              <a:gd name="connsiteY23" fmla="*/ 385261 h 456672"/>
              <a:gd name="connsiteX24" fmla="*/ 185668 w 457028"/>
              <a:gd name="connsiteY24" fmla="*/ 370979 h 456672"/>
              <a:gd name="connsiteX25" fmla="*/ 199950 w 457028"/>
              <a:gd name="connsiteY25" fmla="*/ 370979 h 456672"/>
              <a:gd name="connsiteX26" fmla="*/ 199950 w 457028"/>
              <a:gd name="connsiteY26" fmla="*/ 385261 h 456672"/>
              <a:gd name="connsiteX27" fmla="*/ 185668 w 457028"/>
              <a:gd name="connsiteY27" fmla="*/ 385261 h 456672"/>
              <a:gd name="connsiteX28" fmla="*/ 157103 w 457028"/>
              <a:gd name="connsiteY28" fmla="*/ 370979 h 456672"/>
              <a:gd name="connsiteX29" fmla="*/ 171385 w 457028"/>
              <a:gd name="connsiteY29" fmla="*/ 370979 h 456672"/>
              <a:gd name="connsiteX30" fmla="*/ 171385 w 457028"/>
              <a:gd name="connsiteY30" fmla="*/ 385261 h 456672"/>
              <a:gd name="connsiteX31" fmla="*/ 157103 w 457028"/>
              <a:gd name="connsiteY31" fmla="*/ 385261 h 456672"/>
              <a:gd name="connsiteX32" fmla="*/ 56682 w 457028"/>
              <a:gd name="connsiteY32" fmla="*/ 370532 h 456672"/>
              <a:gd name="connsiteX33" fmla="*/ 70964 w 457028"/>
              <a:gd name="connsiteY33" fmla="*/ 370532 h 456672"/>
              <a:gd name="connsiteX34" fmla="*/ 70964 w 457028"/>
              <a:gd name="connsiteY34" fmla="*/ 384814 h 456672"/>
              <a:gd name="connsiteX35" fmla="*/ 56682 w 457028"/>
              <a:gd name="connsiteY35" fmla="*/ 384814 h 456672"/>
              <a:gd name="connsiteX36" fmla="*/ 28118 w 457028"/>
              <a:gd name="connsiteY36" fmla="*/ 370532 h 456672"/>
              <a:gd name="connsiteX37" fmla="*/ 42400 w 457028"/>
              <a:gd name="connsiteY37" fmla="*/ 370532 h 456672"/>
              <a:gd name="connsiteX38" fmla="*/ 42400 w 457028"/>
              <a:gd name="connsiteY38" fmla="*/ 384814 h 456672"/>
              <a:gd name="connsiteX39" fmla="*/ 28118 w 457028"/>
              <a:gd name="connsiteY39" fmla="*/ 384814 h 456672"/>
              <a:gd name="connsiteX40" fmla="*/ 142821 w 457028"/>
              <a:gd name="connsiteY40" fmla="*/ 356698 h 456672"/>
              <a:gd name="connsiteX41" fmla="*/ 142821 w 457028"/>
              <a:gd name="connsiteY41" fmla="*/ 442390 h 456672"/>
              <a:gd name="connsiteX42" fmla="*/ 186114 w 457028"/>
              <a:gd name="connsiteY42" fmla="*/ 442390 h 456672"/>
              <a:gd name="connsiteX43" fmla="*/ 186114 w 457028"/>
              <a:gd name="connsiteY43" fmla="*/ 413380 h 456672"/>
              <a:gd name="connsiteX44" fmla="*/ 171386 w 457028"/>
              <a:gd name="connsiteY44" fmla="*/ 413380 h 456672"/>
              <a:gd name="connsiteX45" fmla="*/ 171386 w 457028"/>
              <a:gd name="connsiteY45" fmla="*/ 399098 h 456672"/>
              <a:gd name="connsiteX46" fmla="*/ 271360 w 457028"/>
              <a:gd name="connsiteY46" fmla="*/ 399098 h 456672"/>
              <a:gd name="connsiteX47" fmla="*/ 271360 w 457028"/>
              <a:gd name="connsiteY47" fmla="*/ 413380 h 456672"/>
              <a:gd name="connsiteX48" fmla="*/ 257524 w 457028"/>
              <a:gd name="connsiteY48" fmla="*/ 413380 h 456672"/>
              <a:gd name="connsiteX49" fmla="*/ 257524 w 457028"/>
              <a:gd name="connsiteY49" fmla="*/ 442390 h 456672"/>
              <a:gd name="connsiteX50" fmla="*/ 299925 w 457028"/>
              <a:gd name="connsiteY50" fmla="*/ 442390 h 456672"/>
              <a:gd name="connsiteX51" fmla="*/ 299925 w 457028"/>
              <a:gd name="connsiteY51" fmla="*/ 356698 h 456672"/>
              <a:gd name="connsiteX52" fmla="*/ 56682 w 457028"/>
              <a:gd name="connsiteY52" fmla="*/ 341968 h 456672"/>
              <a:gd name="connsiteX53" fmla="*/ 70964 w 457028"/>
              <a:gd name="connsiteY53" fmla="*/ 341968 h 456672"/>
              <a:gd name="connsiteX54" fmla="*/ 70964 w 457028"/>
              <a:gd name="connsiteY54" fmla="*/ 356250 h 456672"/>
              <a:gd name="connsiteX55" fmla="*/ 56682 w 457028"/>
              <a:gd name="connsiteY55" fmla="*/ 356250 h 456672"/>
              <a:gd name="connsiteX56" fmla="*/ 28118 w 457028"/>
              <a:gd name="connsiteY56" fmla="*/ 341968 h 456672"/>
              <a:gd name="connsiteX57" fmla="*/ 42400 w 457028"/>
              <a:gd name="connsiteY57" fmla="*/ 341968 h 456672"/>
              <a:gd name="connsiteX58" fmla="*/ 42400 w 457028"/>
              <a:gd name="connsiteY58" fmla="*/ 356250 h 456672"/>
              <a:gd name="connsiteX59" fmla="*/ 28118 w 457028"/>
              <a:gd name="connsiteY59" fmla="*/ 356250 h 456672"/>
              <a:gd name="connsiteX60" fmla="*/ 414182 w 457028"/>
              <a:gd name="connsiteY60" fmla="*/ 313850 h 456672"/>
              <a:gd name="connsiteX61" fmla="*/ 428018 w 457028"/>
              <a:gd name="connsiteY61" fmla="*/ 313850 h 456672"/>
              <a:gd name="connsiteX62" fmla="*/ 428018 w 457028"/>
              <a:gd name="connsiteY62" fmla="*/ 328132 h 456672"/>
              <a:gd name="connsiteX63" fmla="*/ 414182 w 457028"/>
              <a:gd name="connsiteY63" fmla="*/ 328132 h 456672"/>
              <a:gd name="connsiteX64" fmla="*/ 385617 w 457028"/>
              <a:gd name="connsiteY64" fmla="*/ 313850 h 456672"/>
              <a:gd name="connsiteX65" fmla="*/ 399899 w 457028"/>
              <a:gd name="connsiteY65" fmla="*/ 313850 h 456672"/>
              <a:gd name="connsiteX66" fmla="*/ 399899 w 457028"/>
              <a:gd name="connsiteY66" fmla="*/ 328132 h 456672"/>
              <a:gd name="connsiteX67" fmla="*/ 385617 w 457028"/>
              <a:gd name="connsiteY67" fmla="*/ 328132 h 456672"/>
              <a:gd name="connsiteX68" fmla="*/ 357053 w 457028"/>
              <a:gd name="connsiteY68" fmla="*/ 313850 h 456672"/>
              <a:gd name="connsiteX69" fmla="*/ 371335 w 457028"/>
              <a:gd name="connsiteY69" fmla="*/ 313850 h 456672"/>
              <a:gd name="connsiteX70" fmla="*/ 371335 w 457028"/>
              <a:gd name="connsiteY70" fmla="*/ 328132 h 456672"/>
              <a:gd name="connsiteX71" fmla="*/ 357053 w 457028"/>
              <a:gd name="connsiteY71" fmla="*/ 328132 h 456672"/>
              <a:gd name="connsiteX72" fmla="*/ 328489 w 457028"/>
              <a:gd name="connsiteY72" fmla="*/ 313850 h 456672"/>
              <a:gd name="connsiteX73" fmla="*/ 342771 w 457028"/>
              <a:gd name="connsiteY73" fmla="*/ 313850 h 456672"/>
              <a:gd name="connsiteX74" fmla="*/ 342771 w 457028"/>
              <a:gd name="connsiteY74" fmla="*/ 328132 h 456672"/>
              <a:gd name="connsiteX75" fmla="*/ 328489 w 457028"/>
              <a:gd name="connsiteY75" fmla="*/ 328132 h 456672"/>
              <a:gd name="connsiteX76" fmla="*/ 271360 w 457028"/>
              <a:gd name="connsiteY76" fmla="*/ 313850 h 456672"/>
              <a:gd name="connsiteX77" fmla="*/ 285642 w 457028"/>
              <a:gd name="connsiteY77" fmla="*/ 313850 h 456672"/>
              <a:gd name="connsiteX78" fmla="*/ 285642 w 457028"/>
              <a:gd name="connsiteY78" fmla="*/ 328132 h 456672"/>
              <a:gd name="connsiteX79" fmla="*/ 271360 w 457028"/>
              <a:gd name="connsiteY79" fmla="*/ 328132 h 456672"/>
              <a:gd name="connsiteX80" fmla="*/ 242796 w 457028"/>
              <a:gd name="connsiteY80" fmla="*/ 313850 h 456672"/>
              <a:gd name="connsiteX81" fmla="*/ 257078 w 457028"/>
              <a:gd name="connsiteY81" fmla="*/ 313850 h 456672"/>
              <a:gd name="connsiteX82" fmla="*/ 257078 w 457028"/>
              <a:gd name="connsiteY82" fmla="*/ 328132 h 456672"/>
              <a:gd name="connsiteX83" fmla="*/ 242796 w 457028"/>
              <a:gd name="connsiteY83" fmla="*/ 328132 h 456672"/>
              <a:gd name="connsiteX84" fmla="*/ 214232 w 457028"/>
              <a:gd name="connsiteY84" fmla="*/ 313850 h 456672"/>
              <a:gd name="connsiteX85" fmla="*/ 228514 w 457028"/>
              <a:gd name="connsiteY85" fmla="*/ 313850 h 456672"/>
              <a:gd name="connsiteX86" fmla="*/ 228514 w 457028"/>
              <a:gd name="connsiteY86" fmla="*/ 328132 h 456672"/>
              <a:gd name="connsiteX87" fmla="*/ 214232 w 457028"/>
              <a:gd name="connsiteY87" fmla="*/ 328132 h 456672"/>
              <a:gd name="connsiteX88" fmla="*/ 185668 w 457028"/>
              <a:gd name="connsiteY88" fmla="*/ 313850 h 456672"/>
              <a:gd name="connsiteX89" fmla="*/ 199950 w 457028"/>
              <a:gd name="connsiteY89" fmla="*/ 313850 h 456672"/>
              <a:gd name="connsiteX90" fmla="*/ 199950 w 457028"/>
              <a:gd name="connsiteY90" fmla="*/ 328132 h 456672"/>
              <a:gd name="connsiteX91" fmla="*/ 185668 w 457028"/>
              <a:gd name="connsiteY91" fmla="*/ 328132 h 456672"/>
              <a:gd name="connsiteX92" fmla="*/ 157103 w 457028"/>
              <a:gd name="connsiteY92" fmla="*/ 313850 h 456672"/>
              <a:gd name="connsiteX93" fmla="*/ 171385 w 457028"/>
              <a:gd name="connsiteY93" fmla="*/ 313850 h 456672"/>
              <a:gd name="connsiteX94" fmla="*/ 171385 w 457028"/>
              <a:gd name="connsiteY94" fmla="*/ 328132 h 456672"/>
              <a:gd name="connsiteX95" fmla="*/ 157103 w 457028"/>
              <a:gd name="connsiteY95" fmla="*/ 328132 h 456672"/>
              <a:gd name="connsiteX96" fmla="*/ 56682 w 457028"/>
              <a:gd name="connsiteY96" fmla="*/ 313404 h 456672"/>
              <a:gd name="connsiteX97" fmla="*/ 70964 w 457028"/>
              <a:gd name="connsiteY97" fmla="*/ 313404 h 456672"/>
              <a:gd name="connsiteX98" fmla="*/ 70964 w 457028"/>
              <a:gd name="connsiteY98" fmla="*/ 327686 h 456672"/>
              <a:gd name="connsiteX99" fmla="*/ 56682 w 457028"/>
              <a:gd name="connsiteY99" fmla="*/ 327686 h 456672"/>
              <a:gd name="connsiteX100" fmla="*/ 28118 w 457028"/>
              <a:gd name="connsiteY100" fmla="*/ 313404 h 456672"/>
              <a:gd name="connsiteX101" fmla="*/ 42400 w 457028"/>
              <a:gd name="connsiteY101" fmla="*/ 313404 h 456672"/>
              <a:gd name="connsiteX102" fmla="*/ 42400 w 457028"/>
              <a:gd name="connsiteY102" fmla="*/ 327686 h 456672"/>
              <a:gd name="connsiteX103" fmla="*/ 28118 w 457028"/>
              <a:gd name="connsiteY103" fmla="*/ 327686 h 456672"/>
              <a:gd name="connsiteX104" fmla="*/ 414182 w 457028"/>
              <a:gd name="connsiteY104" fmla="*/ 285286 h 456672"/>
              <a:gd name="connsiteX105" fmla="*/ 428018 w 457028"/>
              <a:gd name="connsiteY105" fmla="*/ 285286 h 456672"/>
              <a:gd name="connsiteX106" fmla="*/ 428018 w 457028"/>
              <a:gd name="connsiteY106" fmla="*/ 299568 h 456672"/>
              <a:gd name="connsiteX107" fmla="*/ 414182 w 457028"/>
              <a:gd name="connsiteY107" fmla="*/ 299568 h 456672"/>
              <a:gd name="connsiteX108" fmla="*/ 385617 w 457028"/>
              <a:gd name="connsiteY108" fmla="*/ 285286 h 456672"/>
              <a:gd name="connsiteX109" fmla="*/ 399899 w 457028"/>
              <a:gd name="connsiteY109" fmla="*/ 285286 h 456672"/>
              <a:gd name="connsiteX110" fmla="*/ 399899 w 457028"/>
              <a:gd name="connsiteY110" fmla="*/ 299568 h 456672"/>
              <a:gd name="connsiteX111" fmla="*/ 385617 w 457028"/>
              <a:gd name="connsiteY111" fmla="*/ 299568 h 456672"/>
              <a:gd name="connsiteX112" fmla="*/ 357053 w 457028"/>
              <a:gd name="connsiteY112" fmla="*/ 285286 h 456672"/>
              <a:gd name="connsiteX113" fmla="*/ 371335 w 457028"/>
              <a:gd name="connsiteY113" fmla="*/ 285286 h 456672"/>
              <a:gd name="connsiteX114" fmla="*/ 371335 w 457028"/>
              <a:gd name="connsiteY114" fmla="*/ 299568 h 456672"/>
              <a:gd name="connsiteX115" fmla="*/ 357053 w 457028"/>
              <a:gd name="connsiteY115" fmla="*/ 299568 h 456672"/>
              <a:gd name="connsiteX116" fmla="*/ 328489 w 457028"/>
              <a:gd name="connsiteY116" fmla="*/ 285286 h 456672"/>
              <a:gd name="connsiteX117" fmla="*/ 342771 w 457028"/>
              <a:gd name="connsiteY117" fmla="*/ 285286 h 456672"/>
              <a:gd name="connsiteX118" fmla="*/ 342771 w 457028"/>
              <a:gd name="connsiteY118" fmla="*/ 299568 h 456672"/>
              <a:gd name="connsiteX119" fmla="*/ 328489 w 457028"/>
              <a:gd name="connsiteY119" fmla="*/ 299568 h 456672"/>
              <a:gd name="connsiteX120" fmla="*/ 271360 w 457028"/>
              <a:gd name="connsiteY120" fmla="*/ 285286 h 456672"/>
              <a:gd name="connsiteX121" fmla="*/ 285642 w 457028"/>
              <a:gd name="connsiteY121" fmla="*/ 285286 h 456672"/>
              <a:gd name="connsiteX122" fmla="*/ 285642 w 457028"/>
              <a:gd name="connsiteY122" fmla="*/ 299568 h 456672"/>
              <a:gd name="connsiteX123" fmla="*/ 271360 w 457028"/>
              <a:gd name="connsiteY123" fmla="*/ 299568 h 456672"/>
              <a:gd name="connsiteX124" fmla="*/ 242796 w 457028"/>
              <a:gd name="connsiteY124" fmla="*/ 285286 h 456672"/>
              <a:gd name="connsiteX125" fmla="*/ 257078 w 457028"/>
              <a:gd name="connsiteY125" fmla="*/ 285286 h 456672"/>
              <a:gd name="connsiteX126" fmla="*/ 257078 w 457028"/>
              <a:gd name="connsiteY126" fmla="*/ 299568 h 456672"/>
              <a:gd name="connsiteX127" fmla="*/ 242796 w 457028"/>
              <a:gd name="connsiteY127" fmla="*/ 299568 h 456672"/>
              <a:gd name="connsiteX128" fmla="*/ 214232 w 457028"/>
              <a:gd name="connsiteY128" fmla="*/ 285286 h 456672"/>
              <a:gd name="connsiteX129" fmla="*/ 228514 w 457028"/>
              <a:gd name="connsiteY129" fmla="*/ 285286 h 456672"/>
              <a:gd name="connsiteX130" fmla="*/ 228514 w 457028"/>
              <a:gd name="connsiteY130" fmla="*/ 299568 h 456672"/>
              <a:gd name="connsiteX131" fmla="*/ 214232 w 457028"/>
              <a:gd name="connsiteY131" fmla="*/ 299568 h 456672"/>
              <a:gd name="connsiteX132" fmla="*/ 185668 w 457028"/>
              <a:gd name="connsiteY132" fmla="*/ 285286 h 456672"/>
              <a:gd name="connsiteX133" fmla="*/ 199950 w 457028"/>
              <a:gd name="connsiteY133" fmla="*/ 285286 h 456672"/>
              <a:gd name="connsiteX134" fmla="*/ 199950 w 457028"/>
              <a:gd name="connsiteY134" fmla="*/ 299568 h 456672"/>
              <a:gd name="connsiteX135" fmla="*/ 185668 w 457028"/>
              <a:gd name="connsiteY135" fmla="*/ 299568 h 456672"/>
              <a:gd name="connsiteX136" fmla="*/ 157103 w 457028"/>
              <a:gd name="connsiteY136" fmla="*/ 285286 h 456672"/>
              <a:gd name="connsiteX137" fmla="*/ 171385 w 457028"/>
              <a:gd name="connsiteY137" fmla="*/ 285286 h 456672"/>
              <a:gd name="connsiteX138" fmla="*/ 171385 w 457028"/>
              <a:gd name="connsiteY138" fmla="*/ 299568 h 456672"/>
              <a:gd name="connsiteX139" fmla="*/ 157103 w 457028"/>
              <a:gd name="connsiteY139" fmla="*/ 299568 h 456672"/>
              <a:gd name="connsiteX140" fmla="*/ 56682 w 457028"/>
              <a:gd name="connsiteY140" fmla="*/ 284840 h 456672"/>
              <a:gd name="connsiteX141" fmla="*/ 70964 w 457028"/>
              <a:gd name="connsiteY141" fmla="*/ 284840 h 456672"/>
              <a:gd name="connsiteX142" fmla="*/ 70964 w 457028"/>
              <a:gd name="connsiteY142" fmla="*/ 299122 h 456672"/>
              <a:gd name="connsiteX143" fmla="*/ 56682 w 457028"/>
              <a:gd name="connsiteY143" fmla="*/ 299122 h 456672"/>
              <a:gd name="connsiteX144" fmla="*/ 28118 w 457028"/>
              <a:gd name="connsiteY144" fmla="*/ 284840 h 456672"/>
              <a:gd name="connsiteX145" fmla="*/ 42400 w 457028"/>
              <a:gd name="connsiteY145" fmla="*/ 284840 h 456672"/>
              <a:gd name="connsiteX146" fmla="*/ 42400 w 457028"/>
              <a:gd name="connsiteY146" fmla="*/ 299122 h 456672"/>
              <a:gd name="connsiteX147" fmla="*/ 28118 w 457028"/>
              <a:gd name="connsiteY147" fmla="*/ 299122 h 456672"/>
              <a:gd name="connsiteX148" fmla="*/ 314207 w 457028"/>
              <a:gd name="connsiteY148" fmla="*/ 271004 h 456672"/>
              <a:gd name="connsiteX149" fmla="*/ 314207 w 457028"/>
              <a:gd name="connsiteY149" fmla="*/ 342415 h 456672"/>
              <a:gd name="connsiteX150" fmla="*/ 328489 w 457028"/>
              <a:gd name="connsiteY150" fmla="*/ 342415 h 456672"/>
              <a:gd name="connsiteX151" fmla="*/ 328489 w 457028"/>
              <a:gd name="connsiteY151" fmla="*/ 356698 h 456672"/>
              <a:gd name="connsiteX152" fmla="*/ 314207 w 457028"/>
              <a:gd name="connsiteY152" fmla="*/ 356698 h 456672"/>
              <a:gd name="connsiteX153" fmla="*/ 314207 w 457028"/>
              <a:gd name="connsiteY153" fmla="*/ 442390 h 456672"/>
              <a:gd name="connsiteX154" fmla="*/ 442746 w 457028"/>
              <a:gd name="connsiteY154" fmla="*/ 442390 h 456672"/>
              <a:gd name="connsiteX155" fmla="*/ 442746 w 457028"/>
              <a:gd name="connsiteY155" fmla="*/ 271004 h 456672"/>
              <a:gd name="connsiteX156" fmla="*/ 271360 w 457028"/>
              <a:gd name="connsiteY156" fmla="*/ 256722 h 456672"/>
              <a:gd name="connsiteX157" fmla="*/ 285642 w 457028"/>
              <a:gd name="connsiteY157" fmla="*/ 256722 h 456672"/>
              <a:gd name="connsiteX158" fmla="*/ 285642 w 457028"/>
              <a:gd name="connsiteY158" fmla="*/ 271004 h 456672"/>
              <a:gd name="connsiteX159" fmla="*/ 271360 w 457028"/>
              <a:gd name="connsiteY159" fmla="*/ 271004 h 456672"/>
              <a:gd name="connsiteX160" fmla="*/ 242796 w 457028"/>
              <a:gd name="connsiteY160" fmla="*/ 256722 h 456672"/>
              <a:gd name="connsiteX161" fmla="*/ 257078 w 457028"/>
              <a:gd name="connsiteY161" fmla="*/ 256722 h 456672"/>
              <a:gd name="connsiteX162" fmla="*/ 257078 w 457028"/>
              <a:gd name="connsiteY162" fmla="*/ 271004 h 456672"/>
              <a:gd name="connsiteX163" fmla="*/ 242796 w 457028"/>
              <a:gd name="connsiteY163" fmla="*/ 271004 h 456672"/>
              <a:gd name="connsiteX164" fmla="*/ 214232 w 457028"/>
              <a:gd name="connsiteY164" fmla="*/ 256722 h 456672"/>
              <a:gd name="connsiteX165" fmla="*/ 228514 w 457028"/>
              <a:gd name="connsiteY165" fmla="*/ 256722 h 456672"/>
              <a:gd name="connsiteX166" fmla="*/ 228514 w 457028"/>
              <a:gd name="connsiteY166" fmla="*/ 271004 h 456672"/>
              <a:gd name="connsiteX167" fmla="*/ 214232 w 457028"/>
              <a:gd name="connsiteY167" fmla="*/ 271004 h 456672"/>
              <a:gd name="connsiteX168" fmla="*/ 185668 w 457028"/>
              <a:gd name="connsiteY168" fmla="*/ 256722 h 456672"/>
              <a:gd name="connsiteX169" fmla="*/ 199950 w 457028"/>
              <a:gd name="connsiteY169" fmla="*/ 256722 h 456672"/>
              <a:gd name="connsiteX170" fmla="*/ 199950 w 457028"/>
              <a:gd name="connsiteY170" fmla="*/ 271004 h 456672"/>
              <a:gd name="connsiteX171" fmla="*/ 185668 w 457028"/>
              <a:gd name="connsiteY171" fmla="*/ 271004 h 456672"/>
              <a:gd name="connsiteX172" fmla="*/ 157103 w 457028"/>
              <a:gd name="connsiteY172" fmla="*/ 256722 h 456672"/>
              <a:gd name="connsiteX173" fmla="*/ 171385 w 457028"/>
              <a:gd name="connsiteY173" fmla="*/ 256722 h 456672"/>
              <a:gd name="connsiteX174" fmla="*/ 171385 w 457028"/>
              <a:gd name="connsiteY174" fmla="*/ 271004 h 456672"/>
              <a:gd name="connsiteX175" fmla="*/ 157103 w 457028"/>
              <a:gd name="connsiteY175" fmla="*/ 271004 h 456672"/>
              <a:gd name="connsiteX176" fmla="*/ 56682 w 457028"/>
              <a:gd name="connsiteY176" fmla="*/ 256276 h 456672"/>
              <a:gd name="connsiteX177" fmla="*/ 70964 w 457028"/>
              <a:gd name="connsiteY177" fmla="*/ 256276 h 456672"/>
              <a:gd name="connsiteX178" fmla="*/ 70964 w 457028"/>
              <a:gd name="connsiteY178" fmla="*/ 270558 h 456672"/>
              <a:gd name="connsiteX179" fmla="*/ 56682 w 457028"/>
              <a:gd name="connsiteY179" fmla="*/ 270558 h 456672"/>
              <a:gd name="connsiteX180" fmla="*/ 28118 w 457028"/>
              <a:gd name="connsiteY180" fmla="*/ 256276 h 456672"/>
              <a:gd name="connsiteX181" fmla="*/ 42400 w 457028"/>
              <a:gd name="connsiteY181" fmla="*/ 256276 h 456672"/>
              <a:gd name="connsiteX182" fmla="*/ 42400 w 457028"/>
              <a:gd name="connsiteY182" fmla="*/ 270558 h 456672"/>
              <a:gd name="connsiteX183" fmla="*/ 28118 w 457028"/>
              <a:gd name="connsiteY183" fmla="*/ 270558 h 456672"/>
              <a:gd name="connsiteX184" fmla="*/ 142821 w 457028"/>
              <a:gd name="connsiteY184" fmla="*/ 242440 h 456672"/>
              <a:gd name="connsiteX185" fmla="*/ 142821 w 457028"/>
              <a:gd name="connsiteY185" fmla="*/ 342415 h 456672"/>
              <a:gd name="connsiteX186" fmla="*/ 299925 w 457028"/>
              <a:gd name="connsiteY186" fmla="*/ 342415 h 456672"/>
              <a:gd name="connsiteX187" fmla="*/ 299925 w 457028"/>
              <a:gd name="connsiteY187" fmla="*/ 256722 h 456672"/>
              <a:gd name="connsiteX188" fmla="*/ 299925 w 457028"/>
              <a:gd name="connsiteY188" fmla="*/ 242440 h 456672"/>
              <a:gd name="connsiteX189" fmla="*/ 371335 w 457028"/>
              <a:gd name="connsiteY189" fmla="*/ 228381 h 456672"/>
              <a:gd name="connsiteX190" fmla="*/ 371335 w 457028"/>
              <a:gd name="connsiteY190" fmla="*/ 256722 h 456672"/>
              <a:gd name="connsiteX191" fmla="*/ 428017 w 457028"/>
              <a:gd name="connsiteY191" fmla="*/ 256722 h 456672"/>
              <a:gd name="connsiteX192" fmla="*/ 428017 w 457028"/>
              <a:gd name="connsiteY192" fmla="*/ 228381 h 456672"/>
              <a:gd name="connsiteX193" fmla="*/ 56682 w 457028"/>
              <a:gd name="connsiteY193" fmla="*/ 227711 h 456672"/>
              <a:gd name="connsiteX194" fmla="*/ 70964 w 457028"/>
              <a:gd name="connsiteY194" fmla="*/ 227711 h 456672"/>
              <a:gd name="connsiteX195" fmla="*/ 70964 w 457028"/>
              <a:gd name="connsiteY195" fmla="*/ 241993 h 456672"/>
              <a:gd name="connsiteX196" fmla="*/ 56682 w 457028"/>
              <a:gd name="connsiteY196" fmla="*/ 241993 h 456672"/>
              <a:gd name="connsiteX197" fmla="*/ 28118 w 457028"/>
              <a:gd name="connsiteY197" fmla="*/ 227711 h 456672"/>
              <a:gd name="connsiteX198" fmla="*/ 42400 w 457028"/>
              <a:gd name="connsiteY198" fmla="*/ 227711 h 456672"/>
              <a:gd name="connsiteX199" fmla="*/ 42400 w 457028"/>
              <a:gd name="connsiteY199" fmla="*/ 241993 h 456672"/>
              <a:gd name="connsiteX200" fmla="*/ 28118 w 457028"/>
              <a:gd name="connsiteY200" fmla="*/ 241993 h 456672"/>
              <a:gd name="connsiteX201" fmla="*/ 271360 w 457028"/>
              <a:gd name="connsiteY201" fmla="*/ 199594 h 456672"/>
              <a:gd name="connsiteX202" fmla="*/ 285642 w 457028"/>
              <a:gd name="connsiteY202" fmla="*/ 199594 h 456672"/>
              <a:gd name="connsiteX203" fmla="*/ 285642 w 457028"/>
              <a:gd name="connsiteY203" fmla="*/ 213876 h 456672"/>
              <a:gd name="connsiteX204" fmla="*/ 271360 w 457028"/>
              <a:gd name="connsiteY204" fmla="*/ 213876 h 456672"/>
              <a:gd name="connsiteX205" fmla="*/ 242796 w 457028"/>
              <a:gd name="connsiteY205" fmla="*/ 199594 h 456672"/>
              <a:gd name="connsiteX206" fmla="*/ 257078 w 457028"/>
              <a:gd name="connsiteY206" fmla="*/ 199594 h 456672"/>
              <a:gd name="connsiteX207" fmla="*/ 257078 w 457028"/>
              <a:gd name="connsiteY207" fmla="*/ 213876 h 456672"/>
              <a:gd name="connsiteX208" fmla="*/ 242796 w 457028"/>
              <a:gd name="connsiteY208" fmla="*/ 213876 h 456672"/>
              <a:gd name="connsiteX209" fmla="*/ 214232 w 457028"/>
              <a:gd name="connsiteY209" fmla="*/ 199594 h 456672"/>
              <a:gd name="connsiteX210" fmla="*/ 228514 w 457028"/>
              <a:gd name="connsiteY210" fmla="*/ 199594 h 456672"/>
              <a:gd name="connsiteX211" fmla="*/ 228514 w 457028"/>
              <a:gd name="connsiteY211" fmla="*/ 213876 h 456672"/>
              <a:gd name="connsiteX212" fmla="*/ 214232 w 457028"/>
              <a:gd name="connsiteY212" fmla="*/ 213876 h 456672"/>
              <a:gd name="connsiteX213" fmla="*/ 185668 w 457028"/>
              <a:gd name="connsiteY213" fmla="*/ 199594 h 456672"/>
              <a:gd name="connsiteX214" fmla="*/ 199950 w 457028"/>
              <a:gd name="connsiteY214" fmla="*/ 199594 h 456672"/>
              <a:gd name="connsiteX215" fmla="*/ 199950 w 457028"/>
              <a:gd name="connsiteY215" fmla="*/ 213876 h 456672"/>
              <a:gd name="connsiteX216" fmla="*/ 185668 w 457028"/>
              <a:gd name="connsiteY216" fmla="*/ 213876 h 456672"/>
              <a:gd name="connsiteX217" fmla="*/ 157103 w 457028"/>
              <a:gd name="connsiteY217" fmla="*/ 199594 h 456672"/>
              <a:gd name="connsiteX218" fmla="*/ 171385 w 457028"/>
              <a:gd name="connsiteY218" fmla="*/ 199594 h 456672"/>
              <a:gd name="connsiteX219" fmla="*/ 171385 w 457028"/>
              <a:gd name="connsiteY219" fmla="*/ 213876 h 456672"/>
              <a:gd name="connsiteX220" fmla="*/ 157103 w 457028"/>
              <a:gd name="connsiteY220" fmla="*/ 213876 h 456672"/>
              <a:gd name="connsiteX221" fmla="*/ 56682 w 457028"/>
              <a:gd name="connsiteY221" fmla="*/ 199147 h 456672"/>
              <a:gd name="connsiteX222" fmla="*/ 70964 w 457028"/>
              <a:gd name="connsiteY222" fmla="*/ 199147 h 456672"/>
              <a:gd name="connsiteX223" fmla="*/ 70964 w 457028"/>
              <a:gd name="connsiteY223" fmla="*/ 213429 h 456672"/>
              <a:gd name="connsiteX224" fmla="*/ 56682 w 457028"/>
              <a:gd name="connsiteY224" fmla="*/ 213429 h 456672"/>
              <a:gd name="connsiteX225" fmla="*/ 28118 w 457028"/>
              <a:gd name="connsiteY225" fmla="*/ 199147 h 456672"/>
              <a:gd name="connsiteX226" fmla="*/ 42400 w 457028"/>
              <a:gd name="connsiteY226" fmla="*/ 199147 h 456672"/>
              <a:gd name="connsiteX227" fmla="*/ 42400 w 457028"/>
              <a:gd name="connsiteY227" fmla="*/ 213429 h 456672"/>
              <a:gd name="connsiteX228" fmla="*/ 28118 w 457028"/>
              <a:gd name="connsiteY228" fmla="*/ 213429 h 456672"/>
              <a:gd name="connsiteX229" fmla="*/ 99975 w 457028"/>
              <a:gd name="connsiteY229" fmla="*/ 185311 h 456672"/>
              <a:gd name="connsiteX230" fmla="*/ 99975 w 457028"/>
              <a:gd name="connsiteY230" fmla="*/ 442390 h 456672"/>
              <a:gd name="connsiteX231" fmla="*/ 128539 w 457028"/>
              <a:gd name="connsiteY231" fmla="*/ 442390 h 456672"/>
              <a:gd name="connsiteX232" fmla="*/ 128539 w 457028"/>
              <a:gd name="connsiteY232" fmla="*/ 356698 h 456672"/>
              <a:gd name="connsiteX233" fmla="*/ 114257 w 457028"/>
              <a:gd name="connsiteY233" fmla="*/ 356698 h 456672"/>
              <a:gd name="connsiteX234" fmla="*/ 114257 w 457028"/>
              <a:gd name="connsiteY234" fmla="*/ 342415 h 456672"/>
              <a:gd name="connsiteX235" fmla="*/ 128539 w 457028"/>
              <a:gd name="connsiteY235" fmla="*/ 342415 h 456672"/>
              <a:gd name="connsiteX236" fmla="*/ 128539 w 457028"/>
              <a:gd name="connsiteY236" fmla="*/ 242440 h 456672"/>
              <a:gd name="connsiteX237" fmla="*/ 114257 w 457028"/>
              <a:gd name="connsiteY237" fmla="*/ 242440 h 456672"/>
              <a:gd name="connsiteX238" fmla="*/ 114257 w 457028"/>
              <a:gd name="connsiteY238" fmla="*/ 228158 h 456672"/>
              <a:gd name="connsiteX239" fmla="*/ 128539 w 457028"/>
              <a:gd name="connsiteY239" fmla="*/ 228158 h 456672"/>
              <a:gd name="connsiteX240" fmla="*/ 128539 w 457028"/>
              <a:gd name="connsiteY240" fmla="*/ 185311 h 456672"/>
              <a:gd name="connsiteX241" fmla="*/ 14282 w 457028"/>
              <a:gd name="connsiteY241" fmla="*/ 185311 h 456672"/>
              <a:gd name="connsiteX242" fmla="*/ 14282 w 457028"/>
              <a:gd name="connsiteY242" fmla="*/ 442390 h 456672"/>
              <a:gd name="connsiteX243" fmla="*/ 85693 w 457028"/>
              <a:gd name="connsiteY243" fmla="*/ 442390 h 456672"/>
              <a:gd name="connsiteX244" fmla="*/ 85693 w 457028"/>
              <a:gd name="connsiteY244" fmla="*/ 185311 h 456672"/>
              <a:gd name="connsiteX245" fmla="*/ 271360 w 457028"/>
              <a:gd name="connsiteY245" fmla="*/ 171029 h 456672"/>
              <a:gd name="connsiteX246" fmla="*/ 285642 w 457028"/>
              <a:gd name="connsiteY246" fmla="*/ 171029 h 456672"/>
              <a:gd name="connsiteX247" fmla="*/ 285642 w 457028"/>
              <a:gd name="connsiteY247" fmla="*/ 185311 h 456672"/>
              <a:gd name="connsiteX248" fmla="*/ 271360 w 457028"/>
              <a:gd name="connsiteY248" fmla="*/ 185311 h 456672"/>
              <a:gd name="connsiteX249" fmla="*/ 242796 w 457028"/>
              <a:gd name="connsiteY249" fmla="*/ 171029 h 456672"/>
              <a:gd name="connsiteX250" fmla="*/ 257078 w 457028"/>
              <a:gd name="connsiteY250" fmla="*/ 171029 h 456672"/>
              <a:gd name="connsiteX251" fmla="*/ 257078 w 457028"/>
              <a:gd name="connsiteY251" fmla="*/ 185311 h 456672"/>
              <a:gd name="connsiteX252" fmla="*/ 242796 w 457028"/>
              <a:gd name="connsiteY252" fmla="*/ 185311 h 456672"/>
              <a:gd name="connsiteX253" fmla="*/ 214232 w 457028"/>
              <a:gd name="connsiteY253" fmla="*/ 171029 h 456672"/>
              <a:gd name="connsiteX254" fmla="*/ 228514 w 457028"/>
              <a:gd name="connsiteY254" fmla="*/ 171029 h 456672"/>
              <a:gd name="connsiteX255" fmla="*/ 228514 w 457028"/>
              <a:gd name="connsiteY255" fmla="*/ 185311 h 456672"/>
              <a:gd name="connsiteX256" fmla="*/ 214232 w 457028"/>
              <a:gd name="connsiteY256" fmla="*/ 185311 h 456672"/>
              <a:gd name="connsiteX257" fmla="*/ 185668 w 457028"/>
              <a:gd name="connsiteY257" fmla="*/ 171029 h 456672"/>
              <a:gd name="connsiteX258" fmla="*/ 199950 w 457028"/>
              <a:gd name="connsiteY258" fmla="*/ 171029 h 456672"/>
              <a:gd name="connsiteX259" fmla="*/ 199950 w 457028"/>
              <a:gd name="connsiteY259" fmla="*/ 185311 h 456672"/>
              <a:gd name="connsiteX260" fmla="*/ 185668 w 457028"/>
              <a:gd name="connsiteY260" fmla="*/ 185311 h 456672"/>
              <a:gd name="connsiteX261" fmla="*/ 157103 w 457028"/>
              <a:gd name="connsiteY261" fmla="*/ 171029 h 456672"/>
              <a:gd name="connsiteX262" fmla="*/ 171385 w 457028"/>
              <a:gd name="connsiteY262" fmla="*/ 171029 h 456672"/>
              <a:gd name="connsiteX263" fmla="*/ 171385 w 457028"/>
              <a:gd name="connsiteY263" fmla="*/ 185311 h 456672"/>
              <a:gd name="connsiteX264" fmla="*/ 157103 w 457028"/>
              <a:gd name="connsiteY264" fmla="*/ 185311 h 456672"/>
              <a:gd name="connsiteX265" fmla="*/ 28564 w 457028"/>
              <a:gd name="connsiteY265" fmla="*/ 156747 h 456672"/>
              <a:gd name="connsiteX266" fmla="*/ 28564 w 457028"/>
              <a:gd name="connsiteY266" fmla="*/ 171029 h 456672"/>
              <a:gd name="connsiteX267" fmla="*/ 85693 w 457028"/>
              <a:gd name="connsiteY267" fmla="*/ 171029 h 456672"/>
              <a:gd name="connsiteX268" fmla="*/ 85693 w 457028"/>
              <a:gd name="connsiteY268" fmla="*/ 156747 h 456672"/>
              <a:gd name="connsiteX269" fmla="*/ 271360 w 457028"/>
              <a:gd name="connsiteY269" fmla="*/ 142465 h 456672"/>
              <a:gd name="connsiteX270" fmla="*/ 285642 w 457028"/>
              <a:gd name="connsiteY270" fmla="*/ 142465 h 456672"/>
              <a:gd name="connsiteX271" fmla="*/ 285642 w 457028"/>
              <a:gd name="connsiteY271" fmla="*/ 156747 h 456672"/>
              <a:gd name="connsiteX272" fmla="*/ 271360 w 457028"/>
              <a:gd name="connsiteY272" fmla="*/ 156747 h 456672"/>
              <a:gd name="connsiteX273" fmla="*/ 242796 w 457028"/>
              <a:gd name="connsiteY273" fmla="*/ 142465 h 456672"/>
              <a:gd name="connsiteX274" fmla="*/ 257078 w 457028"/>
              <a:gd name="connsiteY274" fmla="*/ 142465 h 456672"/>
              <a:gd name="connsiteX275" fmla="*/ 257078 w 457028"/>
              <a:gd name="connsiteY275" fmla="*/ 156747 h 456672"/>
              <a:gd name="connsiteX276" fmla="*/ 242796 w 457028"/>
              <a:gd name="connsiteY276" fmla="*/ 156747 h 456672"/>
              <a:gd name="connsiteX277" fmla="*/ 214232 w 457028"/>
              <a:gd name="connsiteY277" fmla="*/ 142465 h 456672"/>
              <a:gd name="connsiteX278" fmla="*/ 228514 w 457028"/>
              <a:gd name="connsiteY278" fmla="*/ 142465 h 456672"/>
              <a:gd name="connsiteX279" fmla="*/ 228514 w 457028"/>
              <a:gd name="connsiteY279" fmla="*/ 156747 h 456672"/>
              <a:gd name="connsiteX280" fmla="*/ 214232 w 457028"/>
              <a:gd name="connsiteY280" fmla="*/ 156747 h 456672"/>
              <a:gd name="connsiteX281" fmla="*/ 185668 w 457028"/>
              <a:gd name="connsiteY281" fmla="*/ 142465 h 456672"/>
              <a:gd name="connsiteX282" fmla="*/ 199950 w 457028"/>
              <a:gd name="connsiteY282" fmla="*/ 142465 h 456672"/>
              <a:gd name="connsiteX283" fmla="*/ 199950 w 457028"/>
              <a:gd name="connsiteY283" fmla="*/ 156747 h 456672"/>
              <a:gd name="connsiteX284" fmla="*/ 185668 w 457028"/>
              <a:gd name="connsiteY284" fmla="*/ 156747 h 456672"/>
              <a:gd name="connsiteX285" fmla="*/ 157103 w 457028"/>
              <a:gd name="connsiteY285" fmla="*/ 142465 h 456672"/>
              <a:gd name="connsiteX286" fmla="*/ 171385 w 457028"/>
              <a:gd name="connsiteY286" fmla="*/ 142465 h 456672"/>
              <a:gd name="connsiteX287" fmla="*/ 171385 w 457028"/>
              <a:gd name="connsiteY287" fmla="*/ 156747 h 456672"/>
              <a:gd name="connsiteX288" fmla="*/ 157103 w 457028"/>
              <a:gd name="connsiteY288" fmla="*/ 156747 h 456672"/>
              <a:gd name="connsiteX289" fmla="*/ 142821 w 457028"/>
              <a:gd name="connsiteY289" fmla="*/ 128183 h 456672"/>
              <a:gd name="connsiteX290" fmla="*/ 142821 w 457028"/>
              <a:gd name="connsiteY290" fmla="*/ 228158 h 456672"/>
              <a:gd name="connsiteX291" fmla="*/ 299925 w 457028"/>
              <a:gd name="connsiteY291" fmla="*/ 228158 h 456672"/>
              <a:gd name="connsiteX292" fmla="*/ 299925 w 457028"/>
              <a:gd name="connsiteY292" fmla="*/ 128183 h 456672"/>
              <a:gd name="connsiteX293" fmla="*/ 221373 w 457028"/>
              <a:gd name="connsiteY293" fmla="*/ 71054 h 456672"/>
              <a:gd name="connsiteX294" fmla="*/ 214232 w 457028"/>
              <a:gd name="connsiteY294" fmla="*/ 78195 h 456672"/>
              <a:gd name="connsiteX295" fmla="*/ 221373 w 457028"/>
              <a:gd name="connsiteY295" fmla="*/ 85336 h 456672"/>
              <a:gd name="connsiteX296" fmla="*/ 228514 w 457028"/>
              <a:gd name="connsiteY296" fmla="*/ 78195 h 456672"/>
              <a:gd name="connsiteX297" fmla="*/ 221373 w 457028"/>
              <a:gd name="connsiteY297" fmla="*/ 71054 h 456672"/>
              <a:gd name="connsiteX298" fmla="*/ 221373 w 457028"/>
              <a:gd name="connsiteY298" fmla="*/ 56772 h 456672"/>
              <a:gd name="connsiteX299" fmla="*/ 242796 w 457028"/>
              <a:gd name="connsiteY299" fmla="*/ 78195 h 456672"/>
              <a:gd name="connsiteX300" fmla="*/ 221373 w 457028"/>
              <a:gd name="connsiteY300" fmla="*/ 99618 h 456672"/>
              <a:gd name="connsiteX301" fmla="*/ 199950 w 457028"/>
              <a:gd name="connsiteY301" fmla="*/ 78195 h 456672"/>
              <a:gd name="connsiteX302" fmla="*/ 221373 w 457028"/>
              <a:gd name="connsiteY302" fmla="*/ 56772 h 456672"/>
              <a:gd name="connsiteX303" fmla="*/ 221373 w 457028"/>
              <a:gd name="connsiteY303" fmla="*/ 19833 h 456672"/>
              <a:gd name="connsiteX304" fmla="*/ 142821 w 457028"/>
              <a:gd name="connsiteY304" fmla="*/ 95512 h 456672"/>
              <a:gd name="connsiteX305" fmla="*/ 142821 w 457028"/>
              <a:gd name="connsiteY305" fmla="*/ 113901 h 456672"/>
              <a:gd name="connsiteX306" fmla="*/ 299925 w 457028"/>
              <a:gd name="connsiteY306" fmla="*/ 113901 h 456672"/>
              <a:gd name="connsiteX307" fmla="*/ 299925 w 457028"/>
              <a:gd name="connsiteY307" fmla="*/ 95512 h 456672"/>
              <a:gd name="connsiteX308" fmla="*/ 221373 w 457028"/>
              <a:gd name="connsiteY308" fmla="*/ 0 h 456672"/>
              <a:gd name="connsiteX309" fmla="*/ 314207 w 457028"/>
              <a:gd name="connsiteY309" fmla="*/ 89444 h 456672"/>
              <a:gd name="connsiteX310" fmla="*/ 314207 w 457028"/>
              <a:gd name="connsiteY310" fmla="*/ 113901 h 456672"/>
              <a:gd name="connsiteX311" fmla="*/ 328489 w 457028"/>
              <a:gd name="connsiteY311" fmla="*/ 113901 h 456672"/>
              <a:gd name="connsiteX312" fmla="*/ 328489 w 457028"/>
              <a:gd name="connsiteY312" fmla="*/ 128183 h 456672"/>
              <a:gd name="connsiteX313" fmla="*/ 314207 w 457028"/>
              <a:gd name="connsiteY313" fmla="*/ 128183 h 456672"/>
              <a:gd name="connsiteX314" fmla="*/ 314207 w 457028"/>
              <a:gd name="connsiteY314" fmla="*/ 228158 h 456672"/>
              <a:gd name="connsiteX315" fmla="*/ 328489 w 457028"/>
              <a:gd name="connsiteY315" fmla="*/ 228158 h 456672"/>
              <a:gd name="connsiteX316" fmla="*/ 328489 w 457028"/>
              <a:gd name="connsiteY316" fmla="*/ 242440 h 456672"/>
              <a:gd name="connsiteX317" fmla="*/ 314207 w 457028"/>
              <a:gd name="connsiteY317" fmla="*/ 242440 h 456672"/>
              <a:gd name="connsiteX318" fmla="*/ 314207 w 457028"/>
              <a:gd name="connsiteY318" fmla="*/ 256722 h 456672"/>
              <a:gd name="connsiteX319" fmla="*/ 357053 w 457028"/>
              <a:gd name="connsiteY319" fmla="*/ 256722 h 456672"/>
              <a:gd name="connsiteX320" fmla="*/ 357053 w 457028"/>
              <a:gd name="connsiteY320" fmla="*/ 214099 h 456672"/>
              <a:gd name="connsiteX321" fmla="*/ 385617 w 457028"/>
              <a:gd name="connsiteY321" fmla="*/ 214099 h 456672"/>
              <a:gd name="connsiteX322" fmla="*/ 385617 w 457028"/>
              <a:gd name="connsiteY322" fmla="*/ 185311 h 456672"/>
              <a:gd name="connsiteX323" fmla="*/ 399900 w 457028"/>
              <a:gd name="connsiteY323" fmla="*/ 185311 h 456672"/>
              <a:gd name="connsiteX324" fmla="*/ 399900 w 457028"/>
              <a:gd name="connsiteY324" fmla="*/ 214099 h 456672"/>
              <a:gd name="connsiteX325" fmla="*/ 442299 w 457028"/>
              <a:gd name="connsiteY325" fmla="*/ 214099 h 456672"/>
              <a:gd name="connsiteX326" fmla="*/ 442299 w 457028"/>
              <a:gd name="connsiteY326" fmla="*/ 256722 h 456672"/>
              <a:gd name="connsiteX327" fmla="*/ 457028 w 457028"/>
              <a:gd name="connsiteY327" fmla="*/ 256722 h 456672"/>
              <a:gd name="connsiteX328" fmla="*/ 457028 w 457028"/>
              <a:gd name="connsiteY328" fmla="*/ 456672 h 456672"/>
              <a:gd name="connsiteX329" fmla="*/ 0 w 457028"/>
              <a:gd name="connsiteY329" fmla="*/ 456672 h 456672"/>
              <a:gd name="connsiteX330" fmla="*/ 0 w 457028"/>
              <a:gd name="connsiteY330" fmla="*/ 171029 h 456672"/>
              <a:gd name="connsiteX331" fmla="*/ 14282 w 457028"/>
              <a:gd name="connsiteY331" fmla="*/ 171029 h 456672"/>
              <a:gd name="connsiteX332" fmla="*/ 14282 w 457028"/>
              <a:gd name="connsiteY332" fmla="*/ 142465 h 456672"/>
              <a:gd name="connsiteX333" fmla="*/ 57129 w 457028"/>
              <a:gd name="connsiteY333" fmla="*/ 142465 h 456672"/>
              <a:gd name="connsiteX334" fmla="*/ 57129 w 457028"/>
              <a:gd name="connsiteY334" fmla="*/ 113901 h 456672"/>
              <a:gd name="connsiteX335" fmla="*/ 71411 w 457028"/>
              <a:gd name="connsiteY335" fmla="*/ 113901 h 456672"/>
              <a:gd name="connsiteX336" fmla="*/ 71411 w 457028"/>
              <a:gd name="connsiteY336" fmla="*/ 142465 h 456672"/>
              <a:gd name="connsiteX337" fmla="*/ 99975 w 457028"/>
              <a:gd name="connsiteY337" fmla="*/ 142465 h 456672"/>
              <a:gd name="connsiteX338" fmla="*/ 99975 w 457028"/>
              <a:gd name="connsiteY338" fmla="*/ 171029 h 456672"/>
              <a:gd name="connsiteX339" fmla="*/ 128539 w 457028"/>
              <a:gd name="connsiteY339" fmla="*/ 171029 h 456672"/>
              <a:gd name="connsiteX340" fmla="*/ 128539 w 457028"/>
              <a:gd name="connsiteY340" fmla="*/ 128183 h 456672"/>
              <a:gd name="connsiteX341" fmla="*/ 114257 w 457028"/>
              <a:gd name="connsiteY341" fmla="*/ 128183 h 456672"/>
              <a:gd name="connsiteX342" fmla="*/ 114257 w 457028"/>
              <a:gd name="connsiteY342" fmla="*/ 113901 h 456672"/>
              <a:gd name="connsiteX343" fmla="*/ 128539 w 457028"/>
              <a:gd name="connsiteY343" fmla="*/ 113901 h 456672"/>
              <a:gd name="connsiteX344" fmla="*/ 128539 w 457028"/>
              <a:gd name="connsiteY344" fmla="*/ 89444 h 45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</a:cxnLst>
            <a:rect l="l" t="t" r="r" b="b"/>
            <a:pathLst>
              <a:path w="457028" h="456672">
                <a:moveTo>
                  <a:pt x="200396" y="413380"/>
                </a:moveTo>
                <a:lnTo>
                  <a:pt x="200396" y="442390"/>
                </a:lnTo>
                <a:lnTo>
                  <a:pt x="243242" y="442390"/>
                </a:lnTo>
                <a:lnTo>
                  <a:pt x="243242" y="413380"/>
                </a:lnTo>
                <a:close/>
                <a:moveTo>
                  <a:pt x="56682" y="399097"/>
                </a:moveTo>
                <a:lnTo>
                  <a:pt x="70964" y="399097"/>
                </a:lnTo>
                <a:lnTo>
                  <a:pt x="70964" y="413379"/>
                </a:lnTo>
                <a:lnTo>
                  <a:pt x="56682" y="413379"/>
                </a:lnTo>
                <a:close/>
                <a:moveTo>
                  <a:pt x="28118" y="399097"/>
                </a:moveTo>
                <a:lnTo>
                  <a:pt x="42400" y="399097"/>
                </a:lnTo>
                <a:lnTo>
                  <a:pt x="42400" y="413379"/>
                </a:lnTo>
                <a:lnTo>
                  <a:pt x="28118" y="413379"/>
                </a:lnTo>
                <a:close/>
                <a:moveTo>
                  <a:pt x="271360" y="370979"/>
                </a:moveTo>
                <a:lnTo>
                  <a:pt x="285642" y="370979"/>
                </a:lnTo>
                <a:lnTo>
                  <a:pt x="285642" y="385261"/>
                </a:lnTo>
                <a:lnTo>
                  <a:pt x="271360" y="385261"/>
                </a:lnTo>
                <a:close/>
                <a:moveTo>
                  <a:pt x="242796" y="370979"/>
                </a:moveTo>
                <a:lnTo>
                  <a:pt x="257078" y="370979"/>
                </a:lnTo>
                <a:lnTo>
                  <a:pt x="257078" y="385261"/>
                </a:lnTo>
                <a:lnTo>
                  <a:pt x="242796" y="385261"/>
                </a:lnTo>
                <a:close/>
                <a:moveTo>
                  <a:pt x="214232" y="370979"/>
                </a:moveTo>
                <a:lnTo>
                  <a:pt x="228514" y="370979"/>
                </a:lnTo>
                <a:lnTo>
                  <a:pt x="228514" y="385261"/>
                </a:lnTo>
                <a:lnTo>
                  <a:pt x="214232" y="385261"/>
                </a:lnTo>
                <a:close/>
                <a:moveTo>
                  <a:pt x="185668" y="370979"/>
                </a:moveTo>
                <a:lnTo>
                  <a:pt x="199950" y="370979"/>
                </a:lnTo>
                <a:lnTo>
                  <a:pt x="199950" y="385261"/>
                </a:lnTo>
                <a:lnTo>
                  <a:pt x="185668" y="385261"/>
                </a:lnTo>
                <a:close/>
                <a:moveTo>
                  <a:pt x="157103" y="370979"/>
                </a:moveTo>
                <a:lnTo>
                  <a:pt x="171385" y="370979"/>
                </a:lnTo>
                <a:lnTo>
                  <a:pt x="171385" y="385261"/>
                </a:lnTo>
                <a:lnTo>
                  <a:pt x="157103" y="385261"/>
                </a:lnTo>
                <a:close/>
                <a:moveTo>
                  <a:pt x="56682" y="370532"/>
                </a:moveTo>
                <a:lnTo>
                  <a:pt x="70964" y="370532"/>
                </a:lnTo>
                <a:lnTo>
                  <a:pt x="70964" y="384814"/>
                </a:lnTo>
                <a:lnTo>
                  <a:pt x="56682" y="384814"/>
                </a:lnTo>
                <a:close/>
                <a:moveTo>
                  <a:pt x="28118" y="370532"/>
                </a:moveTo>
                <a:lnTo>
                  <a:pt x="42400" y="370532"/>
                </a:lnTo>
                <a:lnTo>
                  <a:pt x="42400" y="384814"/>
                </a:lnTo>
                <a:lnTo>
                  <a:pt x="28118" y="384814"/>
                </a:lnTo>
                <a:close/>
                <a:moveTo>
                  <a:pt x="142821" y="356698"/>
                </a:moveTo>
                <a:lnTo>
                  <a:pt x="142821" y="442390"/>
                </a:lnTo>
                <a:lnTo>
                  <a:pt x="186114" y="442390"/>
                </a:lnTo>
                <a:lnTo>
                  <a:pt x="186114" y="413380"/>
                </a:lnTo>
                <a:lnTo>
                  <a:pt x="171386" y="413380"/>
                </a:lnTo>
                <a:lnTo>
                  <a:pt x="171386" y="399098"/>
                </a:lnTo>
                <a:lnTo>
                  <a:pt x="271360" y="399098"/>
                </a:lnTo>
                <a:lnTo>
                  <a:pt x="271360" y="413380"/>
                </a:lnTo>
                <a:lnTo>
                  <a:pt x="257524" y="413380"/>
                </a:lnTo>
                <a:lnTo>
                  <a:pt x="257524" y="442390"/>
                </a:lnTo>
                <a:lnTo>
                  <a:pt x="299925" y="442390"/>
                </a:lnTo>
                <a:lnTo>
                  <a:pt x="299925" y="356698"/>
                </a:lnTo>
                <a:close/>
                <a:moveTo>
                  <a:pt x="56682" y="341968"/>
                </a:moveTo>
                <a:lnTo>
                  <a:pt x="70964" y="341968"/>
                </a:lnTo>
                <a:lnTo>
                  <a:pt x="70964" y="356250"/>
                </a:lnTo>
                <a:lnTo>
                  <a:pt x="56682" y="356250"/>
                </a:lnTo>
                <a:close/>
                <a:moveTo>
                  <a:pt x="28118" y="341968"/>
                </a:moveTo>
                <a:lnTo>
                  <a:pt x="42400" y="341968"/>
                </a:lnTo>
                <a:lnTo>
                  <a:pt x="42400" y="356250"/>
                </a:lnTo>
                <a:lnTo>
                  <a:pt x="28118" y="356250"/>
                </a:lnTo>
                <a:close/>
                <a:moveTo>
                  <a:pt x="414182" y="313850"/>
                </a:moveTo>
                <a:lnTo>
                  <a:pt x="428018" y="313850"/>
                </a:lnTo>
                <a:lnTo>
                  <a:pt x="428018" y="328132"/>
                </a:lnTo>
                <a:lnTo>
                  <a:pt x="414182" y="328132"/>
                </a:lnTo>
                <a:close/>
                <a:moveTo>
                  <a:pt x="385617" y="313850"/>
                </a:moveTo>
                <a:lnTo>
                  <a:pt x="399899" y="313850"/>
                </a:lnTo>
                <a:lnTo>
                  <a:pt x="399899" y="328132"/>
                </a:lnTo>
                <a:lnTo>
                  <a:pt x="385617" y="328132"/>
                </a:lnTo>
                <a:close/>
                <a:moveTo>
                  <a:pt x="357053" y="313850"/>
                </a:moveTo>
                <a:lnTo>
                  <a:pt x="371335" y="313850"/>
                </a:lnTo>
                <a:lnTo>
                  <a:pt x="371335" y="328132"/>
                </a:lnTo>
                <a:lnTo>
                  <a:pt x="357053" y="328132"/>
                </a:lnTo>
                <a:close/>
                <a:moveTo>
                  <a:pt x="328489" y="313850"/>
                </a:moveTo>
                <a:lnTo>
                  <a:pt x="342771" y="313850"/>
                </a:lnTo>
                <a:lnTo>
                  <a:pt x="342771" y="328132"/>
                </a:lnTo>
                <a:lnTo>
                  <a:pt x="328489" y="328132"/>
                </a:lnTo>
                <a:close/>
                <a:moveTo>
                  <a:pt x="271360" y="313850"/>
                </a:moveTo>
                <a:lnTo>
                  <a:pt x="285642" y="313850"/>
                </a:lnTo>
                <a:lnTo>
                  <a:pt x="285642" y="328132"/>
                </a:lnTo>
                <a:lnTo>
                  <a:pt x="271360" y="328132"/>
                </a:lnTo>
                <a:close/>
                <a:moveTo>
                  <a:pt x="242796" y="313850"/>
                </a:moveTo>
                <a:lnTo>
                  <a:pt x="257078" y="313850"/>
                </a:lnTo>
                <a:lnTo>
                  <a:pt x="257078" y="328132"/>
                </a:lnTo>
                <a:lnTo>
                  <a:pt x="242796" y="328132"/>
                </a:lnTo>
                <a:close/>
                <a:moveTo>
                  <a:pt x="214232" y="313850"/>
                </a:moveTo>
                <a:lnTo>
                  <a:pt x="228514" y="313850"/>
                </a:lnTo>
                <a:lnTo>
                  <a:pt x="228514" y="328132"/>
                </a:lnTo>
                <a:lnTo>
                  <a:pt x="214232" y="328132"/>
                </a:lnTo>
                <a:close/>
                <a:moveTo>
                  <a:pt x="185668" y="313850"/>
                </a:moveTo>
                <a:lnTo>
                  <a:pt x="199950" y="313850"/>
                </a:lnTo>
                <a:lnTo>
                  <a:pt x="199950" y="328132"/>
                </a:lnTo>
                <a:lnTo>
                  <a:pt x="185668" y="328132"/>
                </a:lnTo>
                <a:close/>
                <a:moveTo>
                  <a:pt x="157103" y="313850"/>
                </a:moveTo>
                <a:lnTo>
                  <a:pt x="171385" y="313850"/>
                </a:lnTo>
                <a:lnTo>
                  <a:pt x="171385" y="328132"/>
                </a:lnTo>
                <a:lnTo>
                  <a:pt x="157103" y="328132"/>
                </a:lnTo>
                <a:close/>
                <a:moveTo>
                  <a:pt x="56682" y="313404"/>
                </a:moveTo>
                <a:lnTo>
                  <a:pt x="70964" y="313404"/>
                </a:lnTo>
                <a:lnTo>
                  <a:pt x="70964" y="327686"/>
                </a:lnTo>
                <a:lnTo>
                  <a:pt x="56682" y="327686"/>
                </a:lnTo>
                <a:close/>
                <a:moveTo>
                  <a:pt x="28118" y="313404"/>
                </a:moveTo>
                <a:lnTo>
                  <a:pt x="42400" y="313404"/>
                </a:lnTo>
                <a:lnTo>
                  <a:pt x="42400" y="327686"/>
                </a:lnTo>
                <a:lnTo>
                  <a:pt x="28118" y="327686"/>
                </a:lnTo>
                <a:close/>
                <a:moveTo>
                  <a:pt x="414182" y="285286"/>
                </a:moveTo>
                <a:lnTo>
                  <a:pt x="428018" y="285286"/>
                </a:lnTo>
                <a:lnTo>
                  <a:pt x="428018" y="299568"/>
                </a:lnTo>
                <a:lnTo>
                  <a:pt x="414182" y="299568"/>
                </a:lnTo>
                <a:close/>
                <a:moveTo>
                  <a:pt x="385617" y="285286"/>
                </a:moveTo>
                <a:lnTo>
                  <a:pt x="399899" y="285286"/>
                </a:lnTo>
                <a:lnTo>
                  <a:pt x="399899" y="299568"/>
                </a:lnTo>
                <a:lnTo>
                  <a:pt x="385617" y="299568"/>
                </a:lnTo>
                <a:close/>
                <a:moveTo>
                  <a:pt x="357053" y="285286"/>
                </a:moveTo>
                <a:lnTo>
                  <a:pt x="371335" y="285286"/>
                </a:lnTo>
                <a:lnTo>
                  <a:pt x="371335" y="299568"/>
                </a:lnTo>
                <a:lnTo>
                  <a:pt x="357053" y="299568"/>
                </a:lnTo>
                <a:close/>
                <a:moveTo>
                  <a:pt x="328489" y="285286"/>
                </a:moveTo>
                <a:lnTo>
                  <a:pt x="342771" y="285286"/>
                </a:lnTo>
                <a:lnTo>
                  <a:pt x="342771" y="299568"/>
                </a:lnTo>
                <a:lnTo>
                  <a:pt x="328489" y="299568"/>
                </a:lnTo>
                <a:close/>
                <a:moveTo>
                  <a:pt x="271360" y="285286"/>
                </a:moveTo>
                <a:lnTo>
                  <a:pt x="285642" y="285286"/>
                </a:lnTo>
                <a:lnTo>
                  <a:pt x="285642" y="299568"/>
                </a:lnTo>
                <a:lnTo>
                  <a:pt x="271360" y="299568"/>
                </a:lnTo>
                <a:close/>
                <a:moveTo>
                  <a:pt x="242796" y="285286"/>
                </a:moveTo>
                <a:lnTo>
                  <a:pt x="257078" y="285286"/>
                </a:lnTo>
                <a:lnTo>
                  <a:pt x="257078" y="299568"/>
                </a:lnTo>
                <a:lnTo>
                  <a:pt x="242796" y="299568"/>
                </a:lnTo>
                <a:close/>
                <a:moveTo>
                  <a:pt x="214232" y="285286"/>
                </a:moveTo>
                <a:lnTo>
                  <a:pt x="228514" y="285286"/>
                </a:lnTo>
                <a:lnTo>
                  <a:pt x="228514" y="299568"/>
                </a:lnTo>
                <a:lnTo>
                  <a:pt x="214232" y="299568"/>
                </a:lnTo>
                <a:close/>
                <a:moveTo>
                  <a:pt x="185668" y="285286"/>
                </a:moveTo>
                <a:lnTo>
                  <a:pt x="199950" y="285286"/>
                </a:lnTo>
                <a:lnTo>
                  <a:pt x="199950" y="299568"/>
                </a:lnTo>
                <a:lnTo>
                  <a:pt x="185668" y="299568"/>
                </a:lnTo>
                <a:close/>
                <a:moveTo>
                  <a:pt x="157103" y="285286"/>
                </a:moveTo>
                <a:lnTo>
                  <a:pt x="171385" y="285286"/>
                </a:lnTo>
                <a:lnTo>
                  <a:pt x="171385" y="299568"/>
                </a:lnTo>
                <a:lnTo>
                  <a:pt x="157103" y="299568"/>
                </a:lnTo>
                <a:close/>
                <a:moveTo>
                  <a:pt x="56682" y="284840"/>
                </a:moveTo>
                <a:lnTo>
                  <a:pt x="70964" y="284840"/>
                </a:lnTo>
                <a:lnTo>
                  <a:pt x="70964" y="299122"/>
                </a:lnTo>
                <a:lnTo>
                  <a:pt x="56682" y="299122"/>
                </a:lnTo>
                <a:close/>
                <a:moveTo>
                  <a:pt x="28118" y="284840"/>
                </a:moveTo>
                <a:lnTo>
                  <a:pt x="42400" y="284840"/>
                </a:lnTo>
                <a:lnTo>
                  <a:pt x="42400" y="299122"/>
                </a:lnTo>
                <a:lnTo>
                  <a:pt x="28118" y="299122"/>
                </a:lnTo>
                <a:close/>
                <a:moveTo>
                  <a:pt x="314207" y="271004"/>
                </a:moveTo>
                <a:lnTo>
                  <a:pt x="314207" y="342415"/>
                </a:lnTo>
                <a:lnTo>
                  <a:pt x="328489" y="342415"/>
                </a:lnTo>
                <a:lnTo>
                  <a:pt x="328489" y="356698"/>
                </a:lnTo>
                <a:lnTo>
                  <a:pt x="314207" y="356698"/>
                </a:lnTo>
                <a:lnTo>
                  <a:pt x="314207" y="442390"/>
                </a:lnTo>
                <a:lnTo>
                  <a:pt x="442746" y="442390"/>
                </a:lnTo>
                <a:lnTo>
                  <a:pt x="442746" y="271004"/>
                </a:lnTo>
                <a:close/>
                <a:moveTo>
                  <a:pt x="271360" y="256722"/>
                </a:moveTo>
                <a:lnTo>
                  <a:pt x="285642" y="256722"/>
                </a:lnTo>
                <a:lnTo>
                  <a:pt x="285642" y="271004"/>
                </a:lnTo>
                <a:lnTo>
                  <a:pt x="271360" y="271004"/>
                </a:lnTo>
                <a:close/>
                <a:moveTo>
                  <a:pt x="242796" y="256722"/>
                </a:moveTo>
                <a:lnTo>
                  <a:pt x="257078" y="256722"/>
                </a:lnTo>
                <a:lnTo>
                  <a:pt x="257078" y="271004"/>
                </a:lnTo>
                <a:lnTo>
                  <a:pt x="242796" y="271004"/>
                </a:lnTo>
                <a:close/>
                <a:moveTo>
                  <a:pt x="214232" y="256722"/>
                </a:moveTo>
                <a:lnTo>
                  <a:pt x="228514" y="256722"/>
                </a:lnTo>
                <a:lnTo>
                  <a:pt x="228514" y="271004"/>
                </a:lnTo>
                <a:lnTo>
                  <a:pt x="214232" y="271004"/>
                </a:lnTo>
                <a:close/>
                <a:moveTo>
                  <a:pt x="185668" y="256722"/>
                </a:moveTo>
                <a:lnTo>
                  <a:pt x="199950" y="256722"/>
                </a:lnTo>
                <a:lnTo>
                  <a:pt x="199950" y="271004"/>
                </a:lnTo>
                <a:lnTo>
                  <a:pt x="185668" y="271004"/>
                </a:lnTo>
                <a:close/>
                <a:moveTo>
                  <a:pt x="157103" y="256722"/>
                </a:moveTo>
                <a:lnTo>
                  <a:pt x="171385" y="256722"/>
                </a:lnTo>
                <a:lnTo>
                  <a:pt x="171385" y="271004"/>
                </a:lnTo>
                <a:lnTo>
                  <a:pt x="157103" y="271004"/>
                </a:lnTo>
                <a:close/>
                <a:moveTo>
                  <a:pt x="56682" y="256276"/>
                </a:moveTo>
                <a:lnTo>
                  <a:pt x="70964" y="256276"/>
                </a:lnTo>
                <a:lnTo>
                  <a:pt x="70964" y="270558"/>
                </a:lnTo>
                <a:lnTo>
                  <a:pt x="56682" y="270558"/>
                </a:lnTo>
                <a:close/>
                <a:moveTo>
                  <a:pt x="28118" y="256276"/>
                </a:moveTo>
                <a:lnTo>
                  <a:pt x="42400" y="256276"/>
                </a:lnTo>
                <a:lnTo>
                  <a:pt x="42400" y="270558"/>
                </a:lnTo>
                <a:lnTo>
                  <a:pt x="28118" y="270558"/>
                </a:lnTo>
                <a:close/>
                <a:moveTo>
                  <a:pt x="142821" y="242440"/>
                </a:moveTo>
                <a:lnTo>
                  <a:pt x="142821" y="342415"/>
                </a:lnTo>
                <a:lnTo>
                  <a:pt x="299925" y="342415"/>
                </a:lnTo>
                <a:lnTo>
                  <a:pt x="299925" y="256722"/>
                </a:lnTo>
                <a:lnTo>
                  <a:pt x="299925" y="242440"/>
                </a:lnTo>
                <a:close/>
                <a:moveTo>
                  <a:pt x="371335" y="228381"/>
                </a:moveTo>
                <a:lnTo>
                  <a:pt x="371335" y="256722"/>
                </a:lnTo>
                <a:lnTo>
                  <a:pt x="428017" y="256722"/>
                </a:lnTo>
                <a:lnTo>
                  <a:pt x="428017" y="228381"/>
                </a:lnTo>
                <a:close/>
                <a:moveTo>
                  <a:pt x="56682" y="227711"/>
                </a:moveTo>
                <a:lnTo>
                  <a:pt x="70964" y="227711"/>
                </a:lnTo>
                <a:lnTo>
                  <a:pt x="70964" y="241993"/>
                </a:lnTo>
                <a:lnTo>
                  <a:pt x="56682" y="241993"/>
                </a:lnTo>
                <a:close/>
                <a:moveTo>
                  <a:pt x="28118" y="227711"/>
                </a:moveTo>
                <a:lnTo>
                  <a:pt x="42400" y="227711"/>
                </a:lnTo>
                <a:lnTo>
                  <a:pt x="42400" y="241993"/>
                </a:lnTo>
                <a:lnTo>
                  <a:pt x="28118" y="241993"/>
                </a:lnTo>
                <a:close/>
                <a:moveTo>
                  <a:pt x="271360" y="199594"/>
                </a:moveTo>
                <a:lnTo>
                  <a:pt x="285642" y="199594"/>
                </a:lnTo>
                <a:lnTo>
                  <a:pt x="285642" y="213876"/>
                </a:lnTo>
                <a:lnTo>
                  <a:pt x="271360" y="213876"/>
                </a:lnTo>
                <a:close/>
                <a:moveTo>
                  <a:pt x="242796" y="199594"/>
                </a:moveTo>
                <a:lnTo>
                  <a:pt x="257078" y="199594"/>
                </a:lnTo>
                <a:lnTo>
                  <a:pt x="257078" y="213876"/>
                </a:lnTo>
                <a:lnTo>
                  <a:pt x="242796" y="213876"/>
                </a:lnTo>
                <a:close/>
                <a:moveTo>
                  <a:pt x="214232" y="199594"/>
                </a:moveTo>
                <a:lnTo>
                  <a:pt x="228514" y="199594"/>
                </a:lnTo>
                <a:lnTo>
                  <a:pt x="228514" y="213876"/>
                </a:lnTo>
                <a:lnTo>
                  <a:pt x="214232" y="213876"/>
                </a:lnTo>
                <a:close/>
                <a:moveTo>
                  <a:pt x="185668" y="199594"/>
                </a:moveTo>
                <a:lnTo>
                  <a:pt x="199950" y="199594"/>
                </a:lnTo>
                <a:lnTo>
                  <a:pt x="199950" y="213876"/>
                </a:lnTo>
                <a:lnTo>
                  <a:pt x="185668" y="213876"/>
                </a:lnTo>
                <a:close/>
                <a:moveTo>
                  <a:pt x="157103" y="199594"/>
                </a:moveTo>
                <a:lnTo>
                  <a:pt x="171385" y="199594"/>
                </a:lnTo>
                <a:lnTo>
                  <a:pt x="171385" y="213876"/>
                </a:lnTo>
                <a:lnTo>
                  <a:pt x="157103" y="213876"/>
                </a:lnTo>
                <a:close/>
                <a:moveTo>
                  <a:pt x="56682" y="199147"/>
                </a:moveTo>
                <a:lnTo>
                  <a:pt x="70964" y="199147"/>
                </a:lnTo>
                <a:lnTo>
                  <a:pt x="70964" y="213429"/>
                </a:lnTo>
                <a:lnTo>
                  <a:pt x="56682" y="213429"/>
                </a:lnTo>
                <a:close/>
                <a:moveTo>
                  <a:pt x="28118" y="199147"/>
                </a:moveTo>
                <a:lnTo>
                  <a:pt x="42400" y="199147"/>
                </a:lnTo>
                <a:lnTo>
                  <a:pt x="42400" y="213429"/>
                </a:lnTo>
                <a:lnTo>
                  <a:pt x="28118" y="213429"/>
                </a:lnTo>
                <a:close/>
                <a:moveTo>
                  <a:pt x="99975" y="185311"/>
                </a:moveTo>
                <a:lnTo>
                  <a:pt x="99975" y="442390"/>
                </a:lnTo>
                <a:lnTo>
                  <a:pt x="128539" y="442390"/>
                </a:lnTo>
                <a:lnTo>
                  <a:pt x="128539" y="356698"/>
                </a:lnTo>
                <a:lnTo>
                  <a:pt x="114257" y="356698"/>
                </a:lnTo>
                <a:lnTo>
                  <a:pt x="114257" y="342415"/>
                </a:lnTo>
                <a:lnTo>
                  <a:pt x="128539" y="342415"/>
                </a:lnTo>
                <a:lnTo>
                  <a:pt x="128539" y="242440"/>
                </a:lnTo>
                <a:lnTo>
                  <a:pt x="114257" y="242440"/>
                </a:lnTo>
                <a:lnTo>
                  <a:pt x="114257" y="228158"/>
                </a:lnTo>
                <a:lnTo>
                  <a:pt x="128539" y="228158"/>
                </a:lnTo>
                <a:lnTo>
                  <a:pt x="128539" y="185311"/>
                </a:lnTo>
                <a:close/>
                <a:moveTo>
                  <a:pt x="14282" y="185311"/>
                </a:moveTo>
                <a:lnTo>
                  <a:pt x="14282" y="442390"/>
                </a:lnTo>
                <a:lnTo>
                  <a:pt x="85693" y="442390"/>
                </a:lnTo>
                <a:lnTo>
                  <a:pt x="85693" y="185311"/>
                </a:lnTo>
                <a:close/>
                <a:moveTo>
                  <a:pt x="271360" y="171029"/>
                </a:moveTo>
                <a:lnTo>
                  <a:pt x="285642" y="171029"/>
                </a:lnTo>
                <a:lnTo>
                  <a:pt x="285642" y="185311"/>
                </a:lnTo>
                <a:lnTo>
                  <a:pt x="271360" y="185311"/>
                </a:lnTo>
                <a:close/>
                <a:moveTo>
                  <a:pt x="242796" y="171029"/>
                </a:moveTo>
                <a:lnTo>
                  <a:pt x="257078" y="171029"/>
                </a:lnTo>
                <a:lnTo>
                  <a:pt x="257078" y="185311"/>
                </a:lnTo>
                <a:lnTo>
                  <a:pt x="242796" y="185311"/>
                </a:lnTo>
                <a:close/>
                <a:moveTo>
                  <a:pt x="214232" y="171029"/>
                </a:moveTo>
                <a:lnTo>
                  <a:pt x="228514" y="171029"/>
                </a:lnTo>
                <a:lnTo>
                  <a:pt x="228514" y="185311"/>
                </a:lnTo>
                <a:lnTo>
                  <a:pt x="214232" y="185311"/>
                </a:lnTo>
                <a:close/>
                <a:moveTo>
                  <a:pt x="185668" y="171029"/>
                </a:moveTo>
                <a:lnTo>
                  <a:pt x="199950" y="171029"/>
                </a:lnTo>
                <a:lnTo>
                  <a:pt x="199950" y="185311"/>
                </a:lnTo>
                <a:lnTo>
                  <a:pt x="185668" y="185311"/>
                </a:lnTo>
                <a:close/>
                <a:moveTo>
                  <a:pt x="157103" y="171029"/>
                </a:moveTo>
                <a:lnTo>
                  <a:pt x="171385" y="171029"/>
                </a:lnTo>
                <a:lnTo>
                  <a:pt x="171385" y="185311"/>
                </a:lnTo>
                <a:lnTo>
                  <a:pt x="157103" y="185311"/>
                </a:lnTo>
                <a:close/>
                <a:moveTo>
                  <a:pt x="28564" y="156747"/>
                </a:moveTo>
                <a:lnTo>
                  <a:pt x="28564" y="171029"/>
                </a:lnTo>
                <a:lnTo>
                  <a:pt x="85693" y="171029"/>
                </a:lnTo>
                <a:lnTo>
                  <a:pt x="85693" y="156747"/>
                </a:lnTo>
                <a:close/>
                <a:moveTo>
                  <a:pt x="271360" y="142465"/>
                </a:moveTo>
                <a:lnTo>
                  <a:pt x="285642" y="142465"/>
                </a:lnTo>
                <a:lnTo>
                  <a:pt x="285642" y="156747"/>
                </a:lnTo>
                <a:lnTo>
                  <a:pt x="271360" y="156747"/>
                </a:lnTo>
                <a:close/>
                <a:moveTo>
                  <a:pt x="242796" y="142465"/>
                </a:moveTo>
                <a:lnTo>
                  <a:pt x="257078" y="142465"/>
                </a:lnTo>
                <a:lnTo>
                  <a:pt x="257078" y="156747"/>
                </a:lnTo>
                <a:lnTo>
                  <a:pt x="242796" y="156747"/>
                </a:lnTo>
                <a:close/>
                <a:moveTo>
                  <a:pt x="214232" y="142465"/>
                </a:moveTo>
                <a:lnTo>
                  <a:pt x="228514" y="142465"/>
                </a:lnTo>
                <a:lnTo>
                  <a:pt x="228514" y="156747"/>
                </a:lnTo>
                <a:lnTo>
                  <a:pt x="214232" y="156747"/>
                </a:lnTo>
                <a:close/>
                <a:moveTo>
                  <a:pt x="185668" y="142465"/>
                </a:moveTo>
                <a:lnTo>
                  <a:pt x="199950" y="142465"/>
                </a:lnTo>
                <a:lnTo>
                  <a:pt x="199950" y="156747"/>
                </a:lnTo>
                <a:lnTo>
                  <a:pt x="185668" y="156747"/>
                </a:lnTo>
                <a:close/>
                <a:moveTo>
                  <a:pt x="157103" y="142465"/>
                </a:moveTo>
                <a:lnTo>
                  <a:pt x="171385" y="142465"/>
                </a:lnTo>
                <a:lnTo>
                  <a:pt x="171385" y="156747"/>
                </a:lnTo>
                <a:lnTo>
                  <a:pt x="157103" y="156747"/>
                </a:lnTo>
                <a:close/>
                <a:moveTo>
                  <a:pt x="142821" y="128183"/>
                </a:moveTo>
                <a:lnTo>
                  <a:pt x="142821" y="228158"/>
                </a:lnTo>
                <a:lnTo>
                  <a:pt x="299925" y="228158"/>
                </a:lnTo>
                <a:lnTo>
                  <a:pt x="299925" y="128183"/>
                </a:lnTo>
                <a:close/>
                <a:moveTo>
                  <a:pt x="221373" y="71054"/>
                </a:moveTo>
                <a:cubicBezTo>
                  <a:pt x="217429" y="71054"/>
                  <a:pt x="214232" y="74251"/>
                  <a:pt x="214232" y="78195"/>
                </a:cubicBezTo>
                <a:cubicBezTo>
                  <a:pt x="214232" y="82139"/>
                  <a:pt x="217429" y="85336"/>
                  <a:pt x="221373" y="85336"/>
                </a:cubicBezTo>
                <a:cubicBezTo>
                  <a:pt x="225316" y="85333"/>
                  <a:pt x="228512" y="82138"/>
                  <a:pt x="228514" y="78195"/>
                </a:cubicBezTo>
                <a:cubicBezTo>
                  <a:pt x="228514" y="74251"/>
                  <a:pt x="225317" y="71054"/>
                  <a:pt x="221373" y="71054"/>
                </a:cubicBezTo>
                <a:close/>
                <a:moveTo>
                  <a:pt x="221373" y="56772"/>
                </a:moveTo>
                <a:cubicBezTo>
                  <a:pt x="233200" y="56785"/>
                  <a:pt x="242783" y="66369"/>
                  <a:pt x="242796" y="78195"/>
                </a:cubicBezTo>
                <a:cubicBezTo>
                  <a:pt x="242796" y="90027"/>
                  <a:pt x="233205" y="99618"/>
                  <a:pt x="221373" y="99618"/>
                </a:cubicBezTo>
                <a:cubicBezTo>
                  <a:pt x="209542" y="99618"/>
                  <a:pt x="199950" y="90027"/>
                  <a:pt x="199950" y="78195"/>
                </a:cubicBezTo>
                <a:cubicBezTo>
                  <a:pt x="199950" y="66363"/>
                  <a:pt x="209542" y="56772"/>
                  <a:pt x="221373" y="56772"/>
                </a:cubicBezTo>
                <a:close/>
                <a:moveTo>
                  <a:pt x="221373" y="19833"/>
                </a:moveTo>
                <a:lnTo>
                  <a:pt x="142821" y="95512"/>
                </a:lnTo>
                <a:lnTo>
                  <a:pt x="142821" y="113901"/>
                </a:lnTo>
                <a:lnTo>
                  <a:pt x="299925" y="113901"/>
                </a:lnTo>
                <a:lnTo>
                  <a:pt x="299925" y="95512"/>
                </a:lnTo>
                <a:close/>
                <a:moveTo>
                  <a:pt x="221373" y="0"/>
                </a:moveTo>
                <a:lnTo>
                  <a:pt x="314207" y="89444"/>
                </a:lnTo>
                <a:lnTo>
                  <a:pt x="314207" y="113901"/>
                </a:lnTo>
                <a:lnTo>
                  <a:pt x="328489" y="113901"/>
                </a:lnTo>
                <a:lnTo>
                  <a:pt x="328489" y="128183"/>
                </a:lnTo>
                <a:lnTo>
                  <a:pt x="314207" y="128183"/>
                </a:lnTo>
                <a:lnTo>
                  <a:pt x="314207" y="228158"/>
                </a:lnTo>
                <a:lnTo>
                  <a:pt x="328489" y="228158"/>
                </a:lnTo>
                <a:lnTo>
                  <a:pt x="328489" y="242440"/>
                </a:lnTo>
                <a:lnTo>
                  <a:pt x="314207" y="242440"/>
                </a:lnTo>
                <a:lnTo>
                  <a:pt x="314207" y="256722"/>
                </a:lnTo>
                <a:lnTo>
                  <a:pt x="357053" y="256722"/>
                </a:lnTo>
                <a:lnTo>
                  <a:pt x="357053" y="214099"/>
                </a:lnTo>
                <a:lnTo>
                  <a:pt x="385617" y="214099"/>
                </a:lnTo>
                <a:lnTo>
                  <a:pt x="385617" y="185311"/>
                </a:lnTo>
                <a:lnTo>
                  <a:pt x="399900" y="185311"/>
                </a:lnTo>
                <a:lnTo>
                  <a:pt x="399900" y="214099"/>
                </a:lnTo>
                <a:lnTo>
                  <a:pt x="442299" y="214099"/>
                </a:lnTo>
                <a:lnTo>
                  <a:pt x="442299" y="256722"/>
                </a:lnTo>
                <a:lnTo>
                  <a:pt x="457028" y="256722"/>
                </a:lnTo>
                <a:lnTo>
                  <a:pt x="457028" y="456672"/>
                </a:lnTo>
                <a:lnTo>
                  <a:pt x="0" y="456672"/>
                </a:lnTo>
                <a:lnTo>
                  <a:pt x="0" y="171029"/>
                </a:lnTo>
                <a:lnTo>
                  <a:pt x="14282" y="171029"/>
                </a:lnTo>
                <a:lnTo>
                  <a:pt x="14282" y="142465"/>
                </a:lnTo>
                <a:lnTo>
                  <a:pt x="57129" y="142465"/>
                </a:lnTo>
                <a:lnTo>
                  <a:pt x="57129" y="113901"/>
                </a:lnTo>
                <a:lnTo>
                  <a:pt x="71411" y="113901"/>
                </a:lnTo>
                <a:lnTo>
                  <a:pt x="71411" y="142465"/>
                </a:lnTo>
                <a:lnTo>
                  <a:pt x="99975" y="142465"/>
                </a:lnTo>
                <a:lnTo>
                  <a:pt x="99975" y="171029"/>
                </a:lnTo>
                <a:lnTo>
                  <a:pt x="128539" y="171029"/>
                </a:lnTo>
                <a:lnTo>
                  <a:pt x="128539" y="128183"/>
                </a:lnTo>
                <a:lnTo>
                  <a:pt x="114257" y="128183"/>
                </a:lnTo>
                <a:lnTo>
                  <a:pt x="114257" y="113901"/>
                </a:lnTo>
                <a:lnTo>
                  <a:pt x="128539" y="113901"/>
                </a:lnTo>
                <a:lnTo>
                  <a:pt x="128539" y="89444"/>
                </a:lnTo>
                <a:close/>
              </a:path>
            </a:pathLst>
          </a:custGeom>
          <a:solidFill>
            <a:schemeClr val="lt1"/>
          </a:solidFill>
          <a:ln w="8507" cap="flat">
            <a:noFill/>
            <a:prstDash val="solid"/>
            <a:miter/>
          </a:ln>
        </p:spPr>
        <p:txBody>
          <a:bodyPr wrap="square" rtlCol="0" anchor="ctr">
            <a:normAutofit/>
          </a:bodyPr>
          <a:lstStyle/>
          <a:p>
            <a:pPr defTabSz="457200">
              <a:lnSpc>
                <a:spcPct val="120000"/>
              </a:lnSpc>
            </a:pPr>
            <a:endParaRPr lang="zh-CN" altLang="en-US">
              <a:solidFill>
                <a:srgbClr val="222222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形状 93"/>
          <p:cNvSpPr/>
          <p:nvPr>
            <p:custDataLst>
              <p:tags r:id="rId17"/>
            </p:custDataLst>
          </p:nvPr>
        </p:nvSpPr>
        <p:spPr>
          <a:xfrm>
            <a:off x="6921750" y="4194233"/>
            <a:ext cx="449451" cy="512748"/>
          </a:xfrm>
          <a:custGeom>
            <a:avLst/>
            <a:gdLst>
              <a:gd name="connsiteX0" fmla="*/ 357271 w 400688"/>
              <a:gd name="connsiteY0" fmla="*/ 429586 h 457118"/>
              <a:gd name="connsiteX1" fmla="*/ 357298 w 400688"/>
              <a:gd name="connsiteY1" fmla="*/ 442836 h 457118"/>
              <a:gd name="connsiteX2" fmla="*/ 386378 w 400688"/>
              <a:gd name="connsiteY2" fmla="*/ 442836 h 457118"/>
              <a:gd name="connsiteX3" fmla="*/ 386351 w 400688"/>
              <a:gd name="connsiteY3" fmla="*/ 429586 h 457118"/>
              <a:gd name="connsiteX4" fmla="*/ 57342 w 400688"/>
              <a:gd name="connsiteY4" fmla="*/ 429586 h 457118"/>
              <a:gd name="connsiteX5" fmla="*/ 57369 w 400688"/>
              <a:gd name="connsiteY5" fmla="*/ 442836 h 457118"/>
              <a:gd name="connsiteX6" fmla="*/ 343016 w 400688"/>
              <a:gd name="connsiteY6" fmla="*/ 442836 h 457118"/>
              <a:gd name="connsiteX7" fmla="*/ 342989 w 400688"/>
              <a:gd name="connsiteY7" fmla="*/ 429586 h 457118"/>
              <a:gd name="connsiteX8" fmla="*/ 14540 w 400688"/>
              <a:gd name="connsiteY8" fmla="*/ 429586 h 457118"/>
              <a:gd name="connsiteX9" fmla="*/ 14568 w 400688"/>
              <a:gd name="connsiteY9" fmla="*/ 442836 h 457118"/>
              <a:gd name="connsiteX10" fmla="*/ 43087 w 400688"/>
              <a:gd name="connsiteY10" fmla="*/ 442836 h 457118"/>
              <a:gd name="connsiteX11" fmla="*/ 43060 w 400688"/>
              <a:gd name="connsiteY11" fmla="*/ 429586 h 457118"/>
              <a:gd name="connsiteX12" fmla="*/ 321418 w 400688"/>
              <a:gd name="connsiteY12" fmla="*/ 385707 h 457118"/>
              <a:gd name="connsiteX13" fmla="*/ 321418 w 400688"/>
              <a:gd name="connsiteY13" fmla="*/ 399947 h 457118"/>
              <a:gd name="connsiteX14" fmla="*/ 314269 w 400688"/>
              <a:gd name="connsiteY14" fmla="*/ 399940 h 457118"/>
              <a:gd name="connsiteX15" fmla="*/ 314262 w 400688"/>
              <a:gd name="connsiteY15" fmla="*/ 399940 h 457118"/>
              <a:gd name="connsiteX16" fmla="*/ 307212 w 400688"/>
              <a:gd name="connsiteY16" fmla="*/ 406984 h 457118"/>
              <a:gd name="connsiteX17" fmla="*/ 307212 w 400688"/>
              <a:gd name="connsiteY17" fmla="*/ 406994 h 457118"/>
              <a:gd name="connsiteX18" fmla="*/ 314248 w 400688"/>
              <a:gd name="connsiteY18" fmla="*/ 414041 h 457118"/>
              <a:gd name="connsiteX19" fmla="*/ 342827 w 400688"/>
              <a:gd name="connsiteY19" fmla="*/ 414101 h 457118"/>
              <a:gd name="connsiteX20" fmla="*/ 342834 w 400688"/>
              <a:gd name="connsiteY20" fmla="*/ 414101 h 457118"/>
              <a:gd name="connsiteX21" fmla="*/ 349888 w 400688"/>
              <a:gd name="connsiteY21" fmla="*/ 407054 h 457118"/>
              <a:gd name="connsiteX22" fmla="*/ 342841 w 400688"/>
              <a:gd name="connsiteY22" fmla="*/ 400000 h 457118"/>
              <a:gd name="connsiteX23" fmla="*/ 335707 w 400688"/>
              <a:gd name="connsiteY23" fmla="*/ 399989 h 457118"/>
              <a:gd name="connsiteX24" fmla="*/ 335707 w 400688"/>
              <a:gd name="connsiteY24" fmla="*/ 385707 h 457118"/>
              <a:gd name="connsiteX25" fmla="*/ 235726 w 400688"/>
              <a:gd name="connsiteY25" fmla="*/ 385707 h 457118"/>
              <a:gd name="connsiteX26" fmla="*/ 235726 w 400688"/>
              <a:gd name="connsiteY26" fmla="*/ 399947 h 457118"/>
              <a:gd name="connsiteX27" fmla="*/ 228577 w 400688"/>
              <a:gd name="connsiteY27" fmla="*/ 399940 h 457118"/>
              <a:gd name="connsiteX28" fmla="*/ 228570 w 400688"/>
              <a:gd name="connsiteY28" fmla="*/ 399940 h 457118"/>
              <a:gd name="connsiteX29" fmla="*/ 221520 w 400688"/>
              <a:gd name="connsiteY29" fmla="*/ 406984 h 457118"/>
              <a:gd name="connsiteX30" fmla="*/ 221520 w 400688"/>
              <a:gd name="connsiteY30" fmla="*/ 406994 h 457118"/>
              <a:gd name="connsiteX31" fmla="*/ 228556 w 400688"/>
              <a:gd name="connsiteY31" fmla="*/ 414041 h 457118"/>
              <a:gd name="connsiteX32" fmla="*/ 257135 w 400688"/>
              <a:gd name="connsiteY32" fmla="*/ 414101 h 457118"/>
              <a:gd name="connsiteX33" fmla="*/ 257142 w 400688"/>
              <a:gd name="connsiteY33" fmla="*/ 414101 h 457118"/>
              <a:gd name="connsiteX34" fmla="*/ 264196 w 400688"/>
              <a:gd name="connsiteY34" fmla="*/ 407054 h 457118"/>
              <a:gd name="connsiteX35" fmla="*/ 257149 w 400688"/>
              <a:gd name="connsiteY35" fmla="*/ 400000 h 457118"/>
              <a:gd name="connsiteX36" fmla="*/ 250015 w 400688"/>
              <a:gd name="connsiteY36" fmla="*/ 399989 h 457118"/>
              <a:gd name="connsiteX37" fmla="*/ 250015 w 400688"/>
              <a:gd name="connsiteY37" fmla="*/ 385707 h 457118"/>
              <a:gd name="connsiteX38" fmla="*/ 150033 w 400688"/>
              <a:gd name="connsiteY38" fmla="*/ 385707 h 457118"/>
              <a:gd name="connsiteX39" fmla="*/ 150033 w 400688"/>
              <a:gd name="connsiteY39" fmla="*/ 399947 h 457118"/>
              <a:gd name="connsiteX40" fmla="*/ 142885 w 400688"/>
              <a:gd name="connsiteY40" fmla="*/ 399940 h 457118"/>
              <a:gd name="connsiteX41" fmla="*/ 142878 w 400688"/>
              <a:gd name="connsiteY41" fmla="*/ 399940 h 457118"/>
              <a:gd name="connsiteX42" fmla="*/ 135824 w 400688"/>
              <a:gd name="connsiteY42" fmla="*/ 406987 h 457118"/>
              <a:gd name="connsiteX43" fmla="*/ 142864 w 400688"/>
              <a:gd name="connsiteY43" fmla="*/ 414041 h 457118"/>
              <a:gd name="connsiteX44" fmla="*/ 171446 w 400688"/>
              <a:gd name="connsiteY44" fmla="*/ 414101 h 457118"/>
              <a:gd name="connsiteX45" fmla="*/ 171453 w 400688"/>
              <a:gd name="connsiteY45" fmla="*/ 414101 h 457118"/>
              <a:gd name="connsiteX46" fmla="*/ 178480 w 400688"/>
              <a:gd name="connsiteY46" fmla="*/ 407073 h 457118"/>
              <a:gd name="connsiteX47" fmla="*/ 171453 w 400688"/>
              <a:gd name="connsiteY47" fmla="*/ 400000 h 457118"/>
              <a:gd name="connsiteX48" fmla="*/ 164322 w 400688"/>
              <a:gd name="connsiteY48" fmla="*/ 399989 h 457118"/>
              <a:gd name="connsiteX49" fmla="*/ 164322 w 400688"/>
              <a:gd name="connsiteY49" fmla="*/ 385707 h 457118"/>
              <a:gd name="connsiteX50" fmla="*/ 64339 w 400688"/>
              <a:gd name="connsiteY50" fmla="*/ 385707 h 457118"/>
              <a:gd name="connsiteX51" fmla="*/ 64339 w 400688"/>
              <a:gd name="connsiteY51" fmla="*/ 399947 h 457118"/>
              <a:gd name="connsiteX52" fmla="*/ 57191 w 400688"/>
              <a:gd name="connsiteY52" fmla="*/ 399940 h 457118"/>
              <a:gd name="connsiteX53" fmla="*/ 57184 w 400688"/>
              <a:gd name="connsiteY53" fmla="*/ 399940 h 457118"/>
              <a:gd name="connsiteX54" fmla="*/ 50130 w 400688"/>
              <a:gd name="connsiteY54" fmla="*/ 406987 h 457118"/>
              <a:gd name="connsiteX55" fmla="*/ 57170 w 400688"/>
              <a:gd name="connsiteY55" fmla="*/ 414041 h 457118"/>
              <a:gd name="connsiteX56" fmla="*/ 85752 w 400688"/>
              <a:gd name="connsiteY56" fmla="*/ 414101 h 457118"/>
              <a:gd name="connsiteX57" fmla="*/ 85759 w 400688"/>
              <a:gd name="connsiteY57" fmla="*/ 414101 h 457118"/>
              <a:gd name="connsiteX58" fmla="*/ 92787 w 400688"/>
              <a:gd name="connsiteY58" fmla="*/ 407073 h 457118"/>
              <a:gd name="connsiteX59" fmla="*/ 85759 w 400688"/>
              <a:gd name="connsiteY59" fmla="*/ 400000 h 457118"/>
              <a:gd name="connsiteX60" fmla="*/ 78629 w 400688"/>
              <a:gd name="connsiteY60" fmla="*/ 399989 h 457118"/>
              <a:gd name="connsiteX61" fmla="*/ 78629 w 400688"/>
              <a:gd name="connsiteY61" fmla="*/ 385707 h 457118"/>
              <a:gd name="connsiteX62" fmla="*/ 321418 w 400688"/>
              <a:gd name="connsiteY62" fmla="*/ 300015 h 457118"/>
              <a:gd name="connsiteX63" fmla="*/ 321418 w 400688"/>
              <a:gd name="connsiteY63" fmla="*/ 371425 h 457118"/>
              <a:gd name="connsiteX64" fmla="*/ 335707 w 400688"/>
              <a:gd name="connsiteY64" fmla="*/ 371425 h 457118"/>
              <a:gd name="connsiteX65" fmla="*/ 335707 w 400688"/>
              <a:gd name="connsiteY65" fmla="*/ 300015 h 457118"/>
              <a:gd name="connsiteX66" fmla="*/ 235726 w 400688"/>
              <a:gd name="connsiteY66" fmla="*/ 300015 h 457118"/>
              <a:gd name="connsiteX67" fmla="*/ 235726 w 400688"/>
              <a:gd name="connsiteY67" fmla="*/ 371425 h 457118"/>
              <a:gd name="connsiteX68" fmla="*/ 250015 w 400688"/>
              <a:gd name="connsiteY68" fmla="*/ 371425 h 457118"/>
              <a:gd name="connsiteX69" fmla="*/ 250015 w 400688"/>
              <a:gd name="connsiteY69" fmla="*/ 300015 h 457118"/>
              <a:gd name="connsiteX70" fmla="*/ 150033 w 400688"/>
              <a:gd name="connsiteY70" fmla="*/ 300015 h 457118"/>
              <a:gd name="connsiteX71" fmla="*/ 150033 w 400688"/>
              <a:gd name="connsiteY71" fmla="*/ 371425 h 457118"/>
              <a:gd name="connsiteX72" fmla="*/ 164322 w 400688"/>
              <a:gd name="connsiteY72" fmla="*/ 371425 h 457118"/>
              <a:gd name="connsiteX73" fmla="*/ 164322 w 400688"/>
              <a:gd name="connsiteY73" fmla="*/ 300015 h 457118"/>
              <a:gd name="connsiteX74" fmla="*/ 64339 w 400688"/>
              <a:gd name="connsiteY74" fmla="*/ 300015 h 457118"/>
              <a:gd name="connsiteX75" fmla="*/ 64339 w 400688"/>
              <a:gd name="connsiteY75" fmla="*/ 371425 h 457118"/>
              <a:gd name="connsiteX76" fmla="*/ 78629 w 400688"/>
              <a:gd name="connsiteY76" fmla="*/ 371425 h 457118"/>
              <a:gd name="connsiteX77" fmla="*/ 78629 w 400688"/>
              <a:gd name="connsiteY77" fmla="*/ 300015 h 457118"/>
              <a:gd name="connsiteX78" fmla="*/ 319296 w 400688"/>
              <a:gd name="connsiteY78" fmla="*/ 257169 h 457118"/>
              <a:gd name="connsiteX79" fmla="*/ 314256 w 400688"/>
              <a:gd name="connsiteY79" fmla="*/ 257179 h 457118"/>
              <a:gd name="connsiteX80" fmla="*/ 307209 w 400688"/>
              <a:gd name="connsiteY80" fmla="*/ 264233 h 457118"/>
              <a:gd name="connsiteX81" fmla="*/ 314263 w 400688"/>
              <a:gd name="connsiteY81" fmla="*/ 271280 h 457118"/>
              <a:gd name="connsiteX82" fmla="*/ 314270 w 400688"/>
              <a:gd name="connsiteY82" fmla="*/ 271280 h 457118"/>
              <a:gd name="connsiteX83" fmla="*/ 321418 w 400688"/>
              <a:gd name="connsiteY83" fmla="*/ 271273 h 457118"/>
              <a:gd name="connsiteX84" fmla="*/ 321418 w 400688"/>
              <a:gd name="connsiteY84" fmla="*/ 285733 h 457118"/>
              <a:gd name="connsiteX85" fmla="*/ 335707 w 400688"/>
              <a:gd name="connsiteY85" fmla="*/ 285733 h 457118"/>
              <a:gd name="connsiteX86" fmla="*/ 335707 w 400688"/>
              <a:gd name="connsiteY86" fmla="*/ 271227 h 457118"/>
              <a:gd name="connsiteX87" fmla="*/ 342841 w 400688"/>
              <a:gd name="connsiteY87" fmla="*/ 271220 h 457118"/>
              <a:gd name="connsiteX88" fmla="*/ 342847 w 400688"/>
              <a:gd name="connsiteY88" fmla="*/ 271220 h 457118"/>
              <a:gd name="connsiteX89" fmla="*/ 349885 w 400688"/>
              <a:gd name="connsiteY89" fmla="*/ 264163 h 457118"/>
              <a:gd name="connsiteX90" fmla="*/ 343068 w 400688"/>
              <a:gd name="connsiteY90" fmla="*/ 257169 h 457118"/>
              <a:gd name="connsiteX91" fmla="*/ 277193 w 400688"/>
              <a:gd name="connsiteY91" fmla="*/ 257168 h 457118"/>
              <a:gd name="connsiteX92" fmla="*/ 277329 w 400688"/>
              <a:gd name="connsiteY92" fmla="*/ 257551 h 457118"/>
              <a:gd name="connsiteX93" fmla="*/ 264297 w 400688"/>
              <a:gd name="connsiteY93" fmla="*/ 284279 h 457118"/>
              <a:gd name="connsiteX94" fmla="*/ 264297 w 400688"/>
              <a:gd name="connsiteY94" fmla="*/ 386952 h 457118"/>
              <a:gd name="connsiteX95" fmla="*/ 265450 w 400688"/>
              <a:gd name="connsiteY95" fmla="*/ 387399 h 457118"/>
              <a:gd name="connsiteX96" fmla="*/ 276801 w 400688"/>
              <a:gd name="connsiteY96" fmla="*/ 415304 h 457118"/>
              <a:gd name="connsiteX97" fmla="*/ 294622 w 400688"/>
              <a:gd name="connsiteY97" fmla="*/ 415304 h 457118"/>
              <a:gd name="connsiteX98" fmla="*/ 294156 w 400688"/>
              <a:gd name="connsiteY98" fmla="*/ 414103 h 457118"/>
              <a:gd name="connsiteX99" fmla="*/ 307136 w 400688"/>
              <a:gd name="connsiteY99" fmla="*/ 386872 h 457118"/>
              <a:gd name="connsiteX100" fmla="*/ 307136 w 400688"/>
              <a:gd name="connsiteY100" fmla="*/ 284348 h 457118"/>
              <a:gd name="connsiteX101" fmla="*/ 307123 w 400688"/>
              <a:gd name="connsiteY101" fmla="*/ 284344 h 457118"/>
              <a:gd name="connsiteX102" fmla="*/ 294206 w 400688"/>
              <a:gd name="connsiteY102" fmla="*/ 257168 h 457118"/>
              <a:gd name="connsiteX103" fmla="*/ 257376 w 400688"/>
              <a:gd name="connsiteY103" fmla="*/ 257168 h 457118"/>
              <a:gd name="connsiteX104" fmla="*/ 233604 w 400688"/>
              <a:gd name="connsiteY104" fmla="*/ 257169 h 457118"/>
              <a:gd name="connsiteX105" fmla="*/ 228563 w 400688"/>
              <a:gd name="connsiteY105" fmla="*/ 257179 h 457118"/>
              <a:gd name="connsiteX106" fmla="*/ 221517 w 400688"/>
              <a:gd name="connsiteY106" fmla="*/ 264233 h 457118"/>
              <a:gd name="connsiteX107" fmla="*/ 228570 w 400688"/>
              <a:gd name="connsiteY107" fmla="*/ 271280 h 457118"/>
              <a:gd name="connsiteX108" fmla="*/ 228578 w 400688"/>
              <a:gd name="connsiteY108" fmla="*/ 271280 h 457118"/>
              <a:gd name="connsiteX109" fmla="*/ 235726 w 400688"/>
              <a:gd name="connsiteY109" fmla="*/ 271273 h 457118"/>
              <a:gd name="connsiteX110" fmla="*/ 235726 w 400688"/>
              <a:gd name="connsiteY110" fmla="*/ 285733 h 457118"/>
              <a:gd name="connsiteX111" fmla="*/ 250015 w 400688"/>
              <a:gd name="connsiteY111" fmla="*/ 285733 h 457118"/>
              <a:gd name="connsiteX112" fmla="*/ 250015 w 400688"/>
              <a:gd name="connsiteY112" fmla="*/ 271227 h 457118"/>
              <a:gd name="connsiteX113" fmla="*/ 257149 w 400688"/>
              <a:gd name="connsiteY113" fmla="*/ 271220 h 457118"/>
              <a:gd name="connsiteX114" fmla="*/ 264179 w 400688"/>
              <a:gd name="connsiteY114" fmla="*/ 264414 h 457118"/>
              <a:gd name="connsiteX115" fmla="*/ 257376 w 400688"/>
              <a:gd name="connsiteY115" fmla="*/ 257168 h 457118"/>
              <a:gd name="connsiteX116" fmla="*/ 191519 w 400688"/>
              <a:gd name="connsiteY116" fmla="*/ 257168 h 457118"/>
              <a:gd name="connsiteX117" fmla="*/ 191612 w 400688"/>
              <a:gd name="connsiteY117" fmla="*/ 257431 h 457118"/>
              <a:gd name="connsiteX118" fmla="*/ 178604 w 400688"/>
              <a:gd name="connsiteY118" fmla="*/ 284279 h 457118"/>
              <a:gd name="connsiteX119" fmla="*/ 178604 w 400688"/>
              <a:gd name="connsiteY119" fmla="*/ 386942 h 457118"/>
              <a:gd name="connsiteX120" fmla="*/ 179643 w 400688"/>
              <a:gd name="connsiteY120" fmla="*/ 387344 h 457118"/>
              <a:gd name="connsiteX121" fmla="*/ 191123 w 400688"/>
              <a:gd name="connsiteY121" fmla="*/ 415304 h 457118"/>
              <a:gd name="connsiteX122" fmla="*/ 208929 w 400688"/>
              <a:gd name="connsiteY122" fmla="*/ 415304 h 457118"/>
              <a:gd name="connsiteX123" fmla="*/ 208465 w 400688"/>
              <a:gd name="connsiteY123" fmla="*/ 414109 h 457118"/>
              <a:gd name="connsiteX124" fmla="*/ 221444 w 400688"/>
              <a:gd name="connsiteY124" fmla="*/ 386872 h 457118"/>
              <a:gd name="connsiteX125" fmla="*/ 221444 w 400688"/>
              <a:gd name="connsiteY125" fmla="*/ 284348 h 457118"/>
              <a:gd name="connsiteX126" fmla="*/ 213501 w 400688"/>
              <a:gd name="connsiteY126" fmla="*/ 279327 h 457118"/>
              <a:gd name="connsiteX127" fmla="*/ 208512 w 400688"/>
              <a:gd name="connsiteY127" fmla="*/ 257168 h 457118"/>
              <a:gd name="connsiteX128" fmla="*/ 171693 w 400688"/>
              <a:gd name="connsiteY128" fmla="*/ 257168 h 457118"/>
              <a:gd name="connsiteX129" fmla="*/ 147912 w 400688"/>
              <a:gd name="connsiteY129" fmla="*/ 257169 h 457118"/>
              <a:gd name="connsiteX130" fmla="*/ 142871 w 400688"/>
              <a:gd name="connsiteY130" fmla="*/ 257179 h 457118"/>
              <a:gd name="connsiteX131" fmla="*/ 135824 w 400688"/>
              <a:gd name="connsiteY131" fmla="*/ 264233 h 457118"/>
              <a:gd name="connsiteX132" fmla="*/ 142878 w 400688"/>
              <a:gd name="connsiteY132" fmla="*/ 271280 h 457118"/>
              <a:gd name="connsiteX133" fmla="*/ 142885 w 400688"/>
              <a:gd name="connsiteY133" fmla="*/ 271280 h 457118"/>
              <a:gd name="connsiteX134" fmla="*/ 150033 w 400688"/>
              <a:gd name="connsiteY134" fmla="*/ 271273 h 457118"/>
              <a:gd name="connsiteX135" fmla="*/ 150033 w 400688"/>
              <a:gd name="connsiteY135" fmla="*/ 285733 h 457118"/>
              <a:gd name="connsiteX136" fmla="*/ 164322 w 400688"/>
              <a:gd name="connsiteY136" fmla="*/ 285733 h 457118"/>
              <a:gd name="connsiteX137" fmla="*/ 164322 w 400688"/>
              <a:gd name="connsiteY137" fmla="*/ 271227 h 457118"/>
              <a:gd name="connsiteX138" fmla="*/ 171456 w 400688"/>
              <a:gd name="connsiteY138" fmla="*/ 271220 h 457118"/>
              <a:gd name="connsiteX139" fmla="*/ 178482 w 400688"/>
              <a:gd name="connsiteY139" fmla="*/ 264427 h 457118"/>
              <a:gd name="connsiteX140" fmla="*/ 171693 w 400688"/>
              <a:gd name="connsiteY140" fmla="*/ 257168 h 457118"/>
              <a:gd name="connsiteX141" fmla="*/ 105826 w 400688"/>
              <a:gd name="connsiteY141" fmla="*/ 257168 h 457118"/>
              <a:gd name="connsiteX142" fmla="*/ 105919 w 400688"/>
              <a:gd name="connsiteY142" fmla="*/ 257431 h 457118"/>
              <a:gd name="connsiteX143" fmla="*/ 92911 w 400688"/>
              <a:gd name="connsiteY143" fmla="*/ 284279 h 457118"/>
              <a:gd name="connsiteX144" fmla="*/ 92911 w 400688"/>
              <a:gd name="connsiteY144" fmla="*/ 386942 h 457118"/>
              <a:gd name="connsiteX145" fmla="*/ 100854 w 400688"/>
              <a:gd name="connsiteY145" fmla="*/ 391984 h 457118"/>
              <a:gd name="connsiteX146" fmla="*/ 105430 w 400688"/>
              <a:gd name="connsiteY146" fmla="*/ 415304 h 457118"/>
              <a:gd name="connsiteX147" fmla="*/ 123234 w 400688"/>
              <a:gd name="connsiteY147" fmla="*/ 415304 h 457118"/>
              <a:gd name="connsiteX148" fmla="*/ 122763 w 400688"/>
              <a:gd name="connsiteY148" fmla="*/ 414091 h 457118"/>
              <a:gd name="connsiteX149" fmla="*/ 135751 w 400688"/>
              <a:gd name="connsiteY149" fmla="*/ 386882 h 457118"/>
              <a:gd name="connsiteX150" fmla="*/ 135751 w 400688"/>
              <a:gd name="connsiteY150" fmla="*/ 284338 h 457118"/>
              <a:gd name="connsiteX151" fmla="*/ 135414 w 400688"/>
              <a:gd name="connsiteY151" fmla="*/ 284218 h 457118"/>
              <a:gd name="connsiteX152" fmla="*/ 122818 w 400688"/>
              <a:gd name="connsiteY152" fmla="*/ 257168 h 457118"/>
              <a:gd name="connsiteX153" fmla="*/ 85999 w 400688"/>
              <a:gd name="connsiteY153" fmla="*/ 257168 h 457118"/>
              <a:gd name="connsiteX154" fmla="*/ 62218 w 400688"/>
              <a:gd name="connsiteY154" fmla="*/ 257169 h 457118"/>
              <a:gd name="connsiteX155" fmla="*/ 57177 w 400688"/>
              <a:gd name="connsiteY155" fmla="*/ 257179 h 457118"/>
              <a:gd name="connsiteX156" fmla="*/ 50130 w 400688"/>
              <a:gd name="connsiteY156" fmla="*/ 264233 h 457118"/>
              <a:gd name="connsiteX157" fmla="*/ 57184 w 400688"/>
              <a:gd name="connsiteY157" fmla="*/ 271280 h 457118"/>
              <a:gd name="connsiteX158" fmla="*/ 57191 w 400688"/>
              <a:gd name="connsiteY158" fmla="*/ 271280 h 457118"/>
              <a:gd name="connsiteX159" fmla="*/ 64339 w 400688"/>
              <a:gd name="connsiteY159" fmla="*/ 271273 h 457118"/>
              <a:gd name="connsiteX160" fmla="*/ 64339 w 400688"/>
              <a:gd name="connsiteY160" fmla="*/ 285733 h 457118"/>
              <a:gd name="connsiteX161" fmla="*/ 78629 w 400688"/>
              <a:gd name="connsiteY161" fmla="*/ 285733 h 457118"/>
              <a:gd name="connsiteX162" fmla="*/ 78629 w 400688"/>
              <a:gd name="connsiteY162" fmla="*/ 271227 h 457118"/>
              <a:gd name="connsiteX163" fmla="*/ 85763 w 400688"/>
              <a:gd name="connsiteY163" fmla="*/ 271220 h 457118"/>
              <a:gd name="connsiteX164" fmla="*/ 92788 w 400688"/>
              <a:gd name="connsiteY164" fmla="*/ 264427 h 457118"/>
              <a:gd name="connsiteX165" fmla="*/ 85999 w 400688"/>
              <a:gd name="connsiteY165" fmla="*/ 257168 h 457118"/>
              <a:gd name="connsiteX166" fmla="*/ 199881 w 400688"/>
              <a:gd name="connsiteY166" fmla="*/ 134616 h 457118"/>
              <a:gd name="connsiteX167" fmla="*/ 89636 w 400688"/>
              <a:gd name="connsiteY167" fmla="*/ 214455 h 457118"/>
              <a:gd name="connsiteX168" fmla="*/ 310296 w 400688"/>
              <a:gd name="connsiteY168" fmla="*/ 214187 h 457118"/>
              <a:gd name="connsiteX169" fmla="*/ 199860 w 400688"/>
              <a:gd name="connsiteY169" fmla="*/ 116994 h 457118"/>
              <a:gd name="connsiteX170" fmla="*/ 354467 w 400688"/>
              <a:gd name="connsiteY170" fmla="*/ 228413 h 457118"/>
              <a:gd name="connsiteX171" fmla="*/ 45493 w 400688"/>
              <a:gd name="connsiteY171" fmla="*/ 228793 h 457118"/>
              <a:gd name="connsiteX172" fmla="*/ 204581 w 400688"/>
              <a:gd name="connsiteY172" fmla="*/ 100218 h 457118"/>
              <a:gd name="connsiteX173" fmla="*/ 195519 w 400688"/>
              <a:gd name="connsiteY173" fmla="*/ 100233 h 457118"/>
              <a:gd name="connsiteX174" fmla="*/ 195522 w 400688"/>
              <a:gd name="connsiteY174" fmla="*/ 104654 h 457118"/>
              <a:gd name="connsiteX175" fmla="*/ 14289 w 400688"/>
              <a:gd name="connsiteY175" fmla="*/ 232129 h 457118"/>
              <a:gd name="connsiteX176" fmla="*/ 14303 w 400688"/>
              <a:gd name="connsiteY176" fmla="*/ 242886 h 457118"/>
              <a:gd name="connsiteX177" fmla="*/ 62195 w 400688"/>
              <a:gd name="connsiteY177" fmla="*/ 242886 h 457118"/>
              <a:gd name="connsiteX178" fmla="*/ 85724 w 400688"/>
              <a:gd name="connsiteY178" fmla="*/ 242837 h 457118"/>
              <a:gd name="connsiteX179" fmla="*/ 85742 w 400688"/>
              <a:gd name="connsiteY179" fmla="*/ 242837 h 457118"/>
              <a:gd name="connsiteX180" fmla="*/ 86242 w 400688"/>
              <a:gd name="connsiteY180" fmla="*/ 242886 h 457118"/>
              <a:gd name="connsiteX181" fmla="*/ 147889 w 400688"/>
              <a:gd name="connsiteY181" fmla="*/ 242886 h 457118"/>
              <a:gd name="connsiteX182" fmla="*/ 171418 w 400688"/>
              <a:gd name="connsiteY182" fmla="*/ 242837 h 457118"/>
              <a:gd name="connsiteX183" fmla="*/ 171435 w 400688"/>
              <a:gd name="connsiteY183" fmla="*/ 242837 h 457118"/>
              <a:gd name="connsiteX184" fmla="*/ 171936 w 400688"/>
              <a:gd name="connsiteY184" fmla="*/ 242886 h 457118"/>
              <a:gd name="connsiteX185" fmla="*/ 233583 w 400688"/>
              <a:gd name="connsiteY185" fmla="*/ 242886 h 457118"/>
              <a:gd name="connsiteX186" fmla="*/ 257107 w 400688"/>
              <a:gd name="connsiteY186" fmla="*/ 242837 h 457118"/>
              <a:gd name="connsiteX187" fmla="*/ 257128 w 400688"/>
              <a:gd name="connsiteY187" fmla="*/ 242837 h 457118"/>
              <a:gd name="connsiteX188" fmla="*/ 257611 w 400688"/>
              <a:gd name="connsiteY188" fmla="*/ 242886 h 457118"/>
              <a:gd name="connsiteX189" fmla="*/ 319276 w 400688"/>
              <a:gd name="connsiteY189" fmla="*/ 242886 h 457118"/>
              <a:gd name="connsiteX190" fmla="*/ 342800 w 400688"/>
              <a:gd name="connsiteY190" fmla="*/ 242837 h 457118"/>
              <a:gd name="connsiteX191" fmla="*/ 342821 w 400688"/>
              <a:gd name="connsiteY191" fmla="*/ 242837 h 457118"/>
              <a:gd name="connsiteX192" fmla="*/ 343304 w 400688"/>
              <a:gd name="connsiteY192" fmla="*/ 242886 h 457118"/>
              <a:gd name="connsiteX193" fmla="*/ 386114 w 400688"/>
              <a:gd name="connsiteY193" fmla="*/ 242886 h 457118"/>
              <a:gd name="connsiteX194" fmla="*/ 386100 w 400688"/>
              <a:gd name="connsiteY194" fmla="*/ 231655 h 457118"/>
              <a:gd name="connsiteX195" fmla="*/ 204584 w 400688"/>
              <a:gd name="connsiteY195" fmla="*/ 104650 h 457118"/>
              <a:gd name="connsiteX196" fmla="*/ 321865 w 400688"/>
              <a:gd name="connsiteY196" fmla="*/ 34652 h 457118"/>
              <a:gd name="connsiteX197" fmla="*/ 285650 w 400688"/>
              <a:gd name="connsiteY197" fmla="*/ 34695 h 457118"/>
              <a:gd name="connsiteX198" fmla="*/ 285650 w 400688"/>
              <a:gd name="connsiteY198" fmla="*/ 71582 h 457118"/>
              <a:gd name="connsiteX199" fmla="*/ 257323 w 400688"/>
              <a:gd name="connsiteY199" fmla="*/ 71517 h 457118"/>
              <a:gd name="connsiteX200" fmla="*/ 257337 w 400688"/>
              <a:gd name="connsiteY200" fmla="*/ 85780 h 457118"/>
              <a:gd name="connsiteX201" fmla="*/ 321935 w 400688"/>
              <a:gd name="connsiteY201" fmla="*/ 85707 h 457118"/>
              <a:gd name="connsiteX202" fmla="*/ 312813 w 400688"/>
              <a:gd name="connsiteY202" fmla="*/ 60179 h 457118"/>
              <a:gd name="connsiteX203" fmla="*/ 271368 w 400688"/>
              <a:gd name="connsiteY203" fmla="*/ 14286 h 457118"/>
              <a:gd name="connsiteX204" fmla="*/ 206809 w 400688"/>
              <a:gd name="connsiteY204" fmla="*/ 14362 h 457118"/>
              <a:gd name="connsiteX205" fmla="*/ 206841 w 400688"/>
              <a:gd name="connsiteY205" fmla="*/ 57303 h 457118"/>
              <a:gd name="connsiteX206" fmla="*/ 250189 w 400688"/>
              <a:gd name="connsiteY206" fmla="*/ 57246 h 457118"/>
              <a:gd name="connsiteX207" fmla="*/ 250189 w 400688"/>
              <a:gd name="connsiteY207" fmla="*/ 57219 h 457118"/>
              <a:gd name="connsiteX208" fmla="*/ 271368 w 400688"/>
              <a:gd name="connsiteY208" fmla="*/ 57264 h 457118"/>
              <a:gd name="connsiteX209" fmla="*/ 273369 w 400688"/>
              <a:gd name="connsiteY209" fmla="*/ 0 h 457118"/>
              <a:gd name="connsiteX210" fmla="*/ 285650 w 400688"/>
              <a:gd name="connsiteY210" fmla="*/ 12221 h 457118"/>
              <a:gd name="connsiteX211" fmla="*/ 285650 w 400688"/>
              <a:gd name="connsiteY211" fmla="*/ 20416 h 457118"/>
              <a:gd name="connsiteX212" fmla="*/ 342088 w 400688"/>
              <a:gd name="connsiteY212" fmla="*/ 20349 h 457118"/>
              <a:gd name="connsiteX213" fmla="*/ 327974 w 400688"/>
              <a:gd name="connsiteY213" fmla="*/ 60159 h 457118"/>
              <a:gd name="connsiteX214" fmla="*/ 342200 w 400688"/>
              <a:gd name="connsiteY214" fmla="*/ 99968 h 457118"/>
              <a:gd name="connsiteX215" fmla="*/ 255308 w 400688"/>
              <a:gd name="connsiteY215" fmla="*/ 100065 h 457118"/>
              <a:gd name="connsiteX216" fmla="*/ 243048 w 400688"/>
              <a:gd name="connsiteY216" fmla="*/ 87823 h 457118"/>
              <a:gd name="connsiteX217" fmla="*/ 243041 w 400688"/>
              <a:gd name="connsiteY217" fmla="*/ 71540 h 457118"/>
              <a:gd name="connsiteX218" fmla="*/ 206854 w 400688"/>
              <a:gd name="connsiteY218" fmla="*/ 71585 h 457118"/>
              <a:gd name="connsiteX219" fmla="*/ 206865 w 400688"/>
              <a:gd name="connsiteY219" fmla="*/ 85936 h 457118"/>
              <a:gd name="connsiteX220" fmla="*/ 218849 w 400688"/>
              <a:gd name="connsiteY220" fmla="*/ 85923 h 457118"/>
              <a:gd name="connsiteX221" fmla="*/ 218863 w 400688"/>
              <a:gd name="connsiteY221" fmla="*/ 97210 h 457118"/>
              <a:gd name="connsiteX222" fmla="*/ 400382 w 400688"/>
              <a:gd name="connsiteY222" fmla="*/ 224214 h 457118"/>
              <a:gd name="connsiteX223" fmla="*/ 400410 w 400688"/>
              <a:gd name="connsiteY223" fmla="*/ 257168 h 457118"/>
              <a:gd name="connsiteX224" fmla="*/ 362886 w 400688"/>
              <a:gd name="connsiteY224" fmla="*/ 257168 h 457118"/>
              <a:gd name="connsiteX225" fmla="*/ 363022 w 400688"/>
              <a:gd name="connsiteY225" fmla="*/ 257551 h 457118"/>
              <a:gd name="connsiteX226" fmla="*/ 349989 w 400688"/>
              <a:gd name="connsiteY226" fmla="*/ 284279 h 457118"/>
              <a:gd name="connsiteX227" fmla="*/ 349989 w 400688"/>
              <a:gd name="connsiteY227" fmla="*/ 386952 h 457118"/>
              <a:gd name="connsiteX228" fmla="*/ 351142 w 400688"/>
              <a:gd name="connsiteY228" fmla="*/ 387399 h 457118"/>
              <a:gd name="connsiteX229" fmla="*/ 362493 w 400688"/>
              <a:gd name="connsiteY229" fmla="*/ 415304 h 457118"/>
              <a:gd name="connsiteX230" fmla="*/ 400605 w 400688"/>
              <a:gd name="connsiteY230" fmla="*/ 415304 h 457118"/>
              <a:gd name="connsiteX231" fmla="*/ 400688 w 400688"/>
              <a:gd name="connsiteY231" fmla="*/ 457118 h 457118"/>
              <a:gd name="connsiteX232" fmla="*/ 314 w 400688"/>
              <a:gd name="connsiteY232" fmla="*/ 457118 h 457118"/>
              <a:gd name="connsiteX233" fmla="*/ 230 w 400688"/>
              <a:gd name="connsiteY233" fmla="*/ 415304 h 457118"/>
              <a:gd name="connsiteX234" fmla="*/ 37540 w 400688"/>
              <a:gd name="connsiteY234" fmla="*/ 415304 h 457118"/>
              <a:gd name="connsiteX235" fmla="*/ 37069 w 400688"/>
              <a:gd name="connsiteY235" fmla="*/ 414091 h 457118"/>
              <a:gd name="connsiteX236" fmla="*/ 50057 w 400688"/>
              <a:gd name="connsiteY236" fmla="*/ 386882 h 457118"/>
              <a:gd name="connsiteX237" fmla="*/ 50057 w 400688"/>
              <a:gd name="connsiteY237" fmla="*/ 284338 h 457118"/>
              <a:gd name="connsiteX238" fmla="*/ 49721 w 400688"/>
              <a:gd name="connsiteY238" fmla="*/ 284218 h 457118"/>
              <a:gd name="connsiteX239" fmla="*/ 37124 w 400688"/>
              <a:gd name="connsiteY239" fmla="*/ 257168 h 457118"/>
              <a:gd name="connsiteX240" fmla="*/ 35 w 400688"/>
              <a:gd name="connsiteY240" fmla="*/ 257168 h 457118"/>
              <a:gd name="connsiteX241" fmla="*/ 0 w 400688"/>
              <a:gd name="connsiteY241" fmla="*/ 224842 h 457118"/>
              <a:gd name="connsiteX242" fmla="*/ 3037 w 400688"/>
              <a:gd name="connsiteY242" fmla="*/ 222582 h 457118"/>
              <a:gd name="connsiteX243" fmla="*/ 181233 w 400688"/>
              <a:gd name="connsiteY243" fmla="*/ 97248 h 457118"/>
              <a:gd name="connsiteX244" fmla="*/ 181216 w 400688"/>
              <a:gd name="connsiteY244" fmla="*/ 85965 h 457118"/>
              <a:gd name="connsiteX245" fmla="*/ 192583 w 400688"/>
              <a:gd name="connsiteY245" fmla="*/ 85952 h 457118"/>
              <a:gd name="connsiteX246" fmla="*/ 192513 w 400688"/>
              <a:gd name="connsiteY246" fmla="*/ 101 h 457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400688" h="457118">
                <a:moveTo>
                  <a:pt x="357271" y="429586"/>
                </a:moveTo>
                <a:lnTo>
                  <a:pt x="357298" y="442836"/>
                </a:lnTo>
                <a:lnTo>
                  <a:pt x="386378" y="442836"/>
                </a:lnTo>
                <a:lnTo>
                  <a:pt x="386351" y="429586"/>
                </a:lnTo>
                <a:close/>
                <a:moveTo>
                  <a:pt x="57342" y="429586"/>
                </a:moveTo>
                <a:lnTo>
                  <a:pt x="57369" y="442836"/>
                </a:lnTo>
                <a:lnTo>
                  <a:pt x="343016" y="442836"/>
                </a:lnTo>
                <a:lnTo>
                  <a:pt x="342989" y="429586"/>
                </a:lnTo>
                <a:close/>
                <a:moveTo>
                  <a:pt x="14540" y="429586"/>
                </a:moveTo>
                <a:lnTo>
                  <a:pt x="14568" y="442836"/>
                </a:lnTo>
                <a:lnTo>
                  <a:pt x="43087" y="442836"/>
                </a:lnTo>
                <a:lnTo>
                  <a:pt x="43060" y="429586"/>
                </a:lnTo>
                <a:close/>
                <a:moveTo>
                  <a:pt x="321418" y="385707"/>
                </a:moveTo>
                <a:lnTo>
                  <a:pt x="321418" y="399947"/>
                </a:lnTo>
                <a:lnTo>
                  <a:pt x="314269" y="399940"/>
                </a:lnTo>
                <a:lnTo>
                  <a:pt x="314262" y="399940"/>
                </a:lnTo>
                <a:cubicBezTo>
                  <a:pt x="310373" y="399944"/>
                  <a:pt x="307219" y="403094"/>
                  <a:pt x="307212" y="406984"/>
                </a:cubicBezTo>
                <a:cubicBezTo>
                  <a:pt x="307212" y="406987"/>
                  <a:pt x="307212" y="406991"/>
                  <a:pt x="307212" y="406994"/>
                </a:cubicBezTo>
                <a:cubicBezTo>
                  <a:pt x="307209" y="410883"/>
                  <a:pt x="310359" y="414038"/>
                  <a:pt x="314248" y="414041"/>
                </a:cubicBezTo>
                <a:lnTo>
                  <a:pt x="342827" y="414101"/>
                </a:lnTo>
                <a:lnTo>
                  <a:pt x="342834" y="414101"/>
                </a:lnTo>
                <a:cubicBezTo>
                  <a:pt x="346728" y="414103"/>
                  <a:pt x="349886" y="410948"/>
                  <a:pt x="349888" y="407054"/>
                </a:cubicBezTo>
                <a:cubicBezTo>
                  <a:pt x="349890" y="403160"/>
                  <a:pt x="346735" y="400002"/>
                  <a:pt x="342841" y="400000"/>
                </a:cubicBezTo>
                <a:lnTo>
                  <a:pt x="335707" y="399989"/>
                </a:lnTo>
                <a:lnTo>
                  <a:pt x="335707" y="385707"/>
                </a:lnTo>
                <a:close/>
                <a:moveTo>
                  <a:pt x="235726" y="385707"/>
                </a:moveTo>
                <a:lnTo>
                  <a:pt x="235726" y="399947"/>
                </a:lnTo>
                <a:lnTo>
                  <a:pt x="228577" y="399940"/>
                </a:lnTo>
                <a:lnTo>
                  <a:pt x="228570" y="399940"/>
                </a:lnTo>
                <a:cubicBezTo>
                  <a:pt x="224680" y="399944"/>
                  <a:pt x="221527" y="403094"/>
                  <a:pt x="221520" y="406984"/>
                </a:cubicBezTo>
                <a:cubicBezTo>
                  <a:pt x="221520" y="406987"/>
                  <a:pt x="221520" y="406991"/>
                  <a:pt x="221520" y="406994"/>
                </a:cubicBezTo>
                <a:cubicBezTo>
                  <a:pt x="221517" y="410883"/>
                  <a:pt x="224667" y="414038"/>
                  <a:pt x="228556" y="414041"/>
                </a:cubicBezTo>
                <a:lnTo>
                  <a:pt x="257135" y="414101"/>
                </a:lnTo>
                <a:lnTo>
                  <a:pt x="257142" y="414101"/>
                </a:lnTo>
                <a:cubicBezTo>
                  <a:pt x="261036" y="414103"/>
                  <a:pt x="264194" y="410948"/>
                  <a:pt x="264196" y="407054"/>
                </a:cubicBezTo>
                <a:cubicBezTo>
                  <a:pt x="264198" y="403160"/>
                  <a:pt x="261043" y="400002"/>
                  <a:pt x="257149" y="400000"/>
                </a:cubicBezTo>
                <a:lnTo>
                  <a:pt x="250015" y="399989"/>
                </a:lnTo>
                <a:lnTo>
                  <a:pt x="250015" y="385707"/>
                </a:lnTo>
                <a:close/>
                <a:moveTo>
                  <a:pt x="150033" y="385707"/>
                </a:moveTo>
                <a:lnTo>
                  <a:pt x="150033" y="399947"/>
                </a:lnTo>
                <a:lnTo>
                  <a:pt x="142885" y="399940"/>
                </a:lnTo>
                <a:lnTo>
                  <a:pt x="142878" y="399940"/>
                </a:lnTo>
                <a:cubicBezTo>
                  <a:pt x="138987" y="399945"/>
                  <a:pt x="135833" y="403096"/>
                  <a:pt x="135824" y="406987"/>
                </a:cubicBezTo>
                <a:cubicBezTo>
                  <a:pt x="135821" y="410879"/>
                  <a:pt x="138972" y="414037"/>
                  <a:pt x="142864" y="414041"/>
                </a:cubicBezTo>
                <a:lnTo>
                  <a:pt x="171446" y="414101"/>
                </a:lnTo>
                <a:lnTo>
                  <a:pt x="171453" y="414101"/>
                </a:lnTo>
                <a:cubicBezTo>
                  <a:pt x="175329" y="414088"/>
                  <a:pt x="178468" y="410949"/>
                  <a:pt x="178480" y="407073"/>
                </a:cubicBezTo>
                <a:cubicBezTo>
                  <a:pt x="178493" y="403179"/>
                  <a:pt x="175347" y="400013"/>
                  <a:pt x="171453" y="400000"/>
                </a:cubicBezTo>
                <a:lnTo>
                  <a:pt x="164322" y="399989"/>
                </a:lnTo>
                <a:lnTo>
                  <a:pt x="164322" y="385707"/>
                </a:lnTo>
                <a:close/>
                <a:moveTo>
                  <a:pt x="64339" y="385707"/>
                </a:moveTo>
                <a:lnTo>
                  <a:pt x="64339" y="399947"/>
                </a:lnTo>
                <a:lnTo>
                  <a:pt x="57191" y="399940"/>
                </a:lnTo>
                <a:lnTo>
                  <a:pt x="57184" y="399940"/>
                </a:lnTo>
                <a:cubicBezTo>
                  <a:pt x="53293" y="399945"/>
                  <a:pt x="50139" y="403096"/>
                  <a:pt x="50130" y="406987"/>
                </a:cubicBezTo>
                <a:cubicBezTo>
                  <a:pt x="50127" y="410879"/>
                  <a:pt x="53279" y="414037"/>
                  <a:pt x="57170" y="414041"/>
                </a:cubicBezTo>
                <a:lnTo>
                  <a:pt x="85752" y="414101"/>
                </a:lnTo>
                <a:lnTo>
                  <a:pt x="85759" y="414101"/>
                </a:lnTo>
                <a:cubicBezTo>
                  <a:pt x="89635" y="414088"/>
                  <a:pt x="92774" y="410949"/>
                  <a:pt x="92787" y="407073"/>
                </a:cubicBezTo>
                <a:cubicBezTo>
                  <a:pt x="92799" y="403179"/>
                  <a:pt x="89653" y="400013"/>
                  <a:pt x="85759" y="400000"/>
                </a:cubicBezTo>
                <a:lnTo>
                  <a:pt x="78629" y="399989"/>
                </a:lnTo>
                <a:lnTo>
                  <a:pt x="78629" y="385707"/>
                </a:lnTo>
                <a:close/>
                <a:moveTo>
                  <a:pt x="321418" y="300015"/>
                </a:moveTo>
                <a:lnTo>
                  <a:pt x="321418" y="371425"/>
                </a:lnTo>
                <a:lnTo>
                  <a:pt x="335707" y="371425"/>
                </a:lnTo>
                <a:lnTo>
                  <a:pt x="335707" y="300015"/>
                </a:lnTo>
                <a:close/>
                <a:moveTo>
                  <a:pt x="235726" y="300015"/>
                </a:moveTo>
                <a:lnTo>
                  <a:pt x="235726" y="371425"/>
                </a:lnTo>
                <a:lnTo>
                  <a:pt x="250015" y="371425"/>
                </a:lnTo>
                <a:lnTo>
                  <a:pt x="250015" y="300015"/>
                </a:lnTo>
                <a:close/>
                <a:moveTo>
                  <a:pt x="150033" y="300015"/>
                </a:moveTo>
                <a:lnTo>
                  <a:pt x="150033" y="371425"/>
                </a:lnTo>
                <a:lnTo>
                  <a:pt x="164322" y="371425"/>
                </a:lnTo>
                <a:lnTo>
                  <a:pt x="164322" y="300015"/>
                </a:lnTo>
                <a:close/>
                <a:moveTo>
                  <a:pt x="64339" y="300015"/>
                </a:moveTo>
                <a:lnTo>
                  <a:pt x="64339" y="371425"/>
                </a:lnTo>
                <a:lnTo>
                  <a:pt x="78629" y="371425"/>
                </a:lnTo>
                <a:lnTo>
                  <a:pt x="78629" y="300015"/>
                </a:lnTo>
                <a:close/>
                <a:moveTo>
                  <a:pt x="319296" y="257169"/>
                </a:moveTo>
                <a:lnTo>
                  <a:pt x="314256" y="257179"/>
                </a:lnTo>
                <a:cubicBezTo>
                  <a:pt x="310362" y="257181"/>
                  <a:pt x="307207" y="260339"/>
                  <a:pt x="307209" y="264233"/>
                </a:cubicBezTo>
                <a:cubicBezTo>
                  <a:pt x="307211" y="268127"/>
                  <a:pt x="310369" y="271282"/>
                  <a:pt x="314263" y="271280"/>
                </a:cubicBezTo>
                <a:lnTo>
                  <a:pt x="314270" y="271280"/>
                </a:lnTo>
                <a:lnTo>
                  <a:pt x="321418" y="271273"/>
                </a:lnTo>
                <a:lnTo>
                  <a:pt x="321418" y="285733"/>
                </a:lnTo>
                <a:lnTo>
                  <a:pt x="335707" y="285733"/>
                </a:lnTo>
                <a:lnTo>
                  <a:pt x="335707" y="271227"/>
                </a:lnTo>
                <a:lnTo>
                  <a:pt x="342841" y="271220"/>
                </a:lnTo>
                <a:cubicBezTo>
                  <a:pt x="342843" y="271220"/>
                  <a:pt x="342845" y="271220"/>
                  <a:pt x="342847" y="271220"/>
                </a:cubicBezTo>
                <a:cubicBezTo>
                  <a:pt x="346739" y="271215"/>
                  <a:pt x="349890" y="268055"/>
                  <a:pt x="349885" y="264163"/>
                </a:cubicBezTo>
                <a:cubicBezTo>
                  <a:pt x="349861" y="260379"/>
                  <a:pt x="346850" y="257290"/>
                  <a:pt x="343068" y="257169"/>
                </a:cubicBezTo>
                <a:close/>
                <a:moveTo>
                  <a:pt x="277193" y="257168"/>
                </a:moveTo>
                <a:cubicBezTo>
                  <a:pt x="277240" y="257295"/>
                  <a:pt x="277285" y="257423"/>
                  <a:pt x="277329" y="257551"/>
                </a:cubicBezTo>
                <a:cubicBezTo>
                  <a:pt x="281111" y="268530"/>
                  <a:pt x="275276" y="280497"/>
                  <a:pt x="264297" y="284279"/>
                </a:cubicBezTo>
                <a:lnTo>
                  <a:pt x="264297" y="386952"/>
                </a:lnTo>
                <a:cubicBezTo>
                  <a:pt x="264685" y="387090"/>
                  <a:pt x="265070" y="387239"/>
                  <a:pt x="265450" y="387399"/>
                </a:cubicBezTo>
                <a:cubicBezTo>
                  <a:pt x="276290" y="391970"/>
                  <a:pt x="281372" y="404463"/>
                  <a:pt x="276801" y="415304"/>
                </a:cubicBezTo>
                <a:lnTo>
                  <a:pt x="294622" y="415304"/>
                </a:lnTo>
                <a:cubicBezTo>
                  <a:pt x="294455" y="414908"/>
                  <a:pt x="294299" y="414508"/>
                  <a:pt x="294156" y="414103"/>
                </a:cubicBezTo>
                <a:cubicBezTo>
                  <a:pt x="290220" y="402999"/>
                  <a:pt x="296032" y="390807"/>
                  <a:pt x="307136" y="386872"/>
                </a:cubicBezTo>
                <a:lnTo>
                  <a:pt x="307136" y="284348"/>
                </a:lnTo>
                <a:cubicBezTo>
                  <a:pt x="307132" y="284347"/>
                  <a:pt x="307127" y="284345"/>
                  <a:pt x="307123" y="284344"/>
                </a:cubicBezTo>
                <a:cubicBezTo>
                  <a:pt x="296052" y="280407"/>
                  <a:pt x="290269" y="268240"/>
                  <a:pt x="294206" y="257168"/>
                </a:cubicBezTo>
                <a:close/>
                <a:moveTo>
                  <a:pt x="257376" y="257168"/>
                </a:moveTo>
                <a:lnTo>
                  <a:pt x="233604" y="257169"/>
                </a:lnTo>
                <a:lnTo>
                  <a:pt x="228563" y="257179"/>
                </a:lnTo>
                <a:cubicBezTo>
                  <a:pt x="224670" y="257181"/>
                  <a:pt x="221515" y="260339"/>
                  <a:pt x="221517" y="264233"/>
                </a:cubicBezTo>
                <a:cubicBezTo>
                  <a:pt x="221518" y="268127"/>
                  <a:pt x="224677" y="271282"/>
                  <a:pt x="228570" y="271280"/>
                </a:cubicBezTo>
                <a:lnTo>
                  <a:pt x="228578" y="271280"/>
                </a:lnTo>
                <a:lnTo>
                  <a:pt x="235726" y="271273"/>
                </a:lnTo>
                <a:lnTo>
                  <a:pt x="235726" y="285733"/>
                </a:lnTo>
                <a:lnTo>
                  <a:pt x="250015" y="285733"/>
                </a:lnTo>
                <a:lnTo>
                  <a:pt x="250015" y="271227"/>
                </a:lnTo>
                <a:lnTo>
                  <a:pt x="257149" y="271220"/>
                </a:lnTo>
                <a:cubicBezTo>
                  <a:pt x="260946" y="271223"/>
                  <a:pt x="264059" y="268210"/>
                  <a:pt x="264179" y="264414"/>
                </a:cubicBezTo>
                <a:cubicBezTo>
                  <a:pt x="264301" y="260535"/>
                  <a:pt x="261256" y="257291"/>
                  <a:pt x="257376" y="257168"/>
                </a:cubicBezTo>
                <a:close/>
                <a:moveTo>
                  <a:pt x="191519" y="257168"/>
                </a:moveTo>
                <a:cubicBezTo>
                  <a:pt x="191550" y="257256"/>
                  <a:pt x="191582" y="257343"/>
                  <a:pt x="191612" y="257431"/>
                </a:cubicBezTo>
                <a:cubicBezTo>
                  <a:pt x="195434" y="268437"/>
                  <a:pt x="189610" y="280457"/>
                  <a:pt x="178604" y="284279"/>
                </a:cubicBezTo>
                <a:lnTo>
                  <a:pt x="178604" y="386942"/>
                </a:lnTo>
                <a:cubicBezTo>
                  <a:pt x="178954" y="387067"/>
                  <a:pt x="179300" y="387201"/>
                  <a:pt x="179643" y="387344"/>
                </a:cubicBezTo>
                <a:cubicBezTo>
                  <a:pt x="190534" y="391895"/>
                  <a:pt x="195674" y="404413"/>
                  <a:pt x="191123" y="415304"/>
                </a:cubicBezTo>
                <a:lnTo>
                  <a:pt x="208929" y="415304"/>
                </a:lnTo>
                <a:cubicBezTo>
                  <a:pt x="208762" y="414910"/>
                  <a:pt x="208607" y="414512"/>
                  <a:pt x="208465" y="414109"/>
                </a:cubicBezTo>
                <a:cubicBezTo>
                  <a:pt x="204527" y="403004"/>
                  <a:pt x="210338" y="390809"/>
                  <a:pt x="221444" y="386872"/>
                </a:cubicBezTo>
                <a:lnTo>
                  <a:pt x="221444" y="284348"/>
                </a:lnTo>
                <a:cubicBezTo>
                  <a:pt x="218454" y="283289"/>
                  <a:pt x="215740" y="281573"/>
                  <a:pt x="213501" y="279327"/>
                </a:cubicBezTo>
                <a:cubicBezTo>
                  <a:pt x="207640" y="273556"/>
                  <a:pt x="205690" y="264894"/>
                  <a:pt x="208512" y="257168"/>
                </a:cubicBezTo>
                <a:close/>
                <a:moveTo>
                  <a:pt x="171693" y="257168"/>
                </a:moveTo>
                <a:lnTo>
                  <a:pt x="147912" y="257169"/>
                </a:lnTo>
                <a:lnTo>
                  <a:pt x="142871" y="257179"/>
                </a:lnTo>
                <a:cubicBezTo>
                  <a:pt x="138977" y="257181"/>
                  <a:pt x="135822" y="260339"/>
                  <a:pt x="135824" y="264233"/>
                </a:cubicBezTo>
                <a:cubicBezTo>
                  <a:pt x="135826" y="268127"/>
                  <a:pt x="138984" y="271282"/>
                  <a:pt x="142878" y="271280"/>
                </a:cubicBezTo>
                <a:lnTo>
                  <a:pt x="142885" y="271280"/>
                </a:lnTo>
                <a:lnTo>
                  <a:pt x="150033" y="271273"/>
                </a:lnTo>
                <a:lnTo>
                  <a:pt x="150033" y="285733"/>
                </a:lnTo>
                <a:lnTo>
                  <a:pt x="164322" y="285733"/>
                </a:lnTo>
                <a:lnTo>
                  <a:pt x="164322" y="271227"/>
                </a:lnTo>
                <a:lnTo>
                  <a:pt x="171456" y="271220"/>
                </a:lnTo>
                <a:cubicBezTo>
                  <a:pt x="175247" y="271221"/>
                  <a:pt x="178355" y="268216"/>
                  <a:pt x="178482" y="264427"/>
                </a:cubicBezTo>
                <a:cubicBezTo>
                  <a:pt x="178612" y="260548"/>
                  <a:pt x="175572" y="257298"/>
                  <a:pt x="171693" y="257168"/>
                </a:cubicBezTo>
                <a:close/>
                <a:moveTo>
                  <a:pt x="105826" y="257168"/>
                </a:moveTo>
                <a:cubicBezTo>
                  <a:pt x="105858" y="257256"/>
                  <a:pt x="105889" y="257343"/>
                  <a:pt x="105919" y="257431"/>
                </a:cubicBezTo>
                <a:cubicBezTo>
                  <a:pt x="109741" y="268437"/>
                  <a:pt x="103917" y="280457"/>
                  <a:pt x="92911" y="284279"/>
                </a:cubicBezTo>
                <a:lnTo>
                  <a:pt x="92911" y="386942"/>
                </a:lnTo>
                <a:cubicBezTo>
                  <a:pt x="95902" y="388007"/>
                  <a:pt x="98616" y="389730"/>
                  <a:pt x="100854" y="391984"/>
                </a:cubicBezTo>
                <a:cubicBezTo>
                  <a:pt x="106964" y="398112"/>
                  <a:pt x="108771" y="407321"/>
                  <a:pt x="105430" y="415304"/>
                </a:cubicBezTo>
                <a:lnTo>
                  <a:pt x="123234" y="415304"/>
                </a:lnTo>
                <a:cubicBezTo>
                  <a:pt x="123064" y="414904"/>
                  <a:pt x="122907" y="414500"/>
                  <a:pt x="122763" y="414091"/>
                </a:cubicBezTo>
                <a:cubicBezTo>
                  <a:pt x="118836" y="402991"/>
                  <a:pt x="124651" y="390809"/>
                  <a:pt x="135751" y="386882"/>
                </a:cubicBezTo>
                <a:lnTo>
                  <a:pt x="135751" y="284338"/>
                </a:lnTo>
                <a:cubicBezTo>
                  <a:pt x="135638" y="284299"/>
                  <a:pt x="135526" y="284259"/>
                  <a:pt x="135414" y="284218"/>
                </a:cubicBezTo>
                <a:cubicBezTo>
                  <a:pt x="124466" y="280227"/>
                  <a:pt x="118827" y="268116"/>
                  <a:pt x="122818" y="257168"/>
                </a:cubicBezTo>
                <a:close/>
                <a:moveTo>
                  <a:pt x="85999" y="257168"/>
                </a:moveTo>
                <a:lnTo>
                  <a:pt x="62218" y="257169"/>
                </a:lnTo>
                <a:lnTo>
                  <a:pt x="57177" y="257179"/>
                </a:lnTo>
                <a:cubicBezTo>
                  <a:pt x="53283" y="257181"/>
                  <a:pt x="50128" y="260339"/>
                  <a:pt x="50130" y="264233"/>
                </a:cubicBezTo>
                <a:cubicBezTo>
                  <a:pt x="50132" y="268127"/>
                  <a:pt x="53290" y="271282"/>
                  <a:pt x="57184" y="271280"/>
                </a:cubicBezTo>
                <a:lnTo>
                  <a:pt x="57191" y="271280"/>
                </a:lnTo>
                <a:lnTo>
                  <a:pt x="64339" y="271273"/>
                </a:lnTo>
                <a:lnTo>
                  <a:pt x="64339" y="285733"/>
                </a:lnTo>
                <a:lnTo>
                  <a:pt x="78629" y="285733"/>
                </a:lnTo>
                <a:lnTo>
                  <a:pt x="78629" y="271227"/>
                </a:lnTo>
                <a:lnTo>
                  <a:pt x="85763" y="271220"/>
                </a:lnTo>
                <a:cubicBezTo>
                  <a:pt x="89553" y="271221"/>
                  <a:pt x="92661" y="268216"/>
                  <a:pt x="92788" y="264427"/>
                </a:cubicBezTo>
                <a:cubicBezTo>
                  <a:pt x="92918" y="260548"/>
                  <a:pt x="89878" y="257298"/>
                  <a:pt x="85999" y="257168"/>
                </a:cubicBezTo>
                <a:close/>
                <a:moveTo>
                  <a:pt x="199881" y="134616"/>
                </a:moveTo>
                <a:lnTo>
                  <a:pt x="89636" y="214455"/>
                </a:lnTo>
                <a:lnTo>
                  <a:pt x="310296" y="214187"/>
                </a:lnTo>
                <a:close/>
                <a:moveTo>
                  <a:pt x="199860" y="116994"/>
                </a:moveTo>
                <a:lnTo>
                  <a:pt x="354467" y="228413"/>
                </a:lnTo>
                <a:lnTo>
                  <a:pt x="45493" y="228793"/>
                </a:lnTo>
                <a:close/>
                <a:moveTo>
                  <a:pt x="204581" y="100218"/>
                </a:moveTo>
                <a:lnTo>
                  <a:pt x="195519" y="100233"/>
                </a:lnTo>
                <a:lnTo>
                  <a:pt x="195522" y="104654"/>
                </a:lnTo>
                <a:lnTo>
                  <a:pt x="14289" y="232129"/>
                </a:lnTo>
                <a:lnTo>
                  <a:pt x="14303" y="242886"/>
                </a:lnTo>
                <a:lnTo>
                  <a:pt x="62195" y="242886"/>
                </a:lnTo>
                <a:lnTo>
                  <a:pt x="85724" y="242837"/>
                </a:lnTo>
                <a:lnTo>
                  <a:pt x="85742" y="242837"/>
                </a:lnTo>
                <a:cubicBezTo>
                  <a:pt x="85912" y="242837"/>
                  <a:pt x="86073" y="242882"/>
                  <a:pt x="86242" y="242886"/>
                </a:cubicBezTo>
                <a:lnTo>
                  <a:pt x="147889" y="242886"/>
                </a:lnTo>
                <a:lnTo>
                  <a:pt x="171418" y="242837"/>
                </a:lnTo>
                <a:lnTo>
                  <a:pt x="171435" y="242837"/>
                </a:lnTo>
                <a:cubicBezTo>
                  <a:pt x="171605" y="242837"/>
                  <a:pt x="171767" y="242882"/>
                  <a:pt x="171936" y="242886"/>
                </a:cubicBezTo>
                <a:lnTo>
                  <a:pt x="233583" y="242886"/>
                </a:lnTo>
                <a:lnTo>
                  <a:pt x="257107" y="242837"/>
                </a:lnTo>
                <a:lnTo>
                  <a:pt x="257128" y="242837"/>
                </a:lnTo>
                <a:cubicBezTo>
                  <a:pt x="257294" y="242837"/>
                  <a:pt x="257447" y="242882"/>
                  <a:pt x="257611" y="242886"/>
                </a:cubicBezTo>
                <a:lnTo>
                  <a:pt x="319276" y="242886"/>
                </a:lnTo>
                <a:lnTo>
                  <a:pt x="342800" y="242837"/>
                </a:lnTo>
                <a:lnTo>
                  <a:pt x="342821" y="242837"/>
                </a:lnTo>
                <a:cubicBezTo>
                  <a:pt x="342986" y="242837"/>
                  <a:pt x="343139" y="242882"/>
                  <a:pt x="343304" y="242886"/>
                </a:cubicBezTo>
                <a:lnTo>
                  <a:pt x="386114" y="242886"/>
                </a:lnTo>
                <a:lnTo>
                  <a:pt x="386100" y="231655"/>
                </a:lnTo>
                <a:lnTo>
                  <a:pt x="204584" y="104650"/>
                </a:lnTo>
                <a:close/>
                <a:moveTo>
                  <a:pt x="321865" y="34652"/>
                </a:moveTo>
                <a:lnTo>
                  <a:pt x="285650" y="34695"/>
                </a:lnTo>
                <a:lnTo>
                  <a:pt x="285650" y="71582"/>
                </a:lnTo>
                <a:lnTo>
                  <a:pt x="257323" y="71517"/>
                </a:lnTo>
                <a:lnTo>
                  <a:pt x="257337" y="85780"/>
                </a:lnTo>
                <a:lnTo>
                  <a:pt x="321935" y="85707"/>
                </a:lnTo>
                <a:lnTo>
                  <a:pt x="312813" y="60179"/>
                </a:lnTo>
                <a:close/>
                <a:moveTo>
                  <a:pt x="271368" y="14286"/>
                </a:moveTo>
                <a:lnTo>
                  <a:pt x="206809" y="14362"/>
                </a:lnTo>
                <a:lnTo>
                  <a:pt x="206841" y="57303"/>
                </a:lnTo>
                <a:lnTo>
                  <a:pt x="250189" y="57246"/>
                </a:lnTo>
                <a:lnTo>
                  <a:pt x="250189" y="57219"/>
                </a:lnTo>
                <a:lnTo>
                  <a:pt x="271368" y="57264"/>
                </a:lnTo>
                <a:close/>
                <a:moveTo>
                  <a:pt x="273369" y="0"/>
                </a:moveTo>
                <a:cubicBezTo>
                  <a:pt x="280128" y="1"/>
                  <a:pt x="285617" y="5463"/>
                  <a:pt x="285650" y="12221"/>
                </a:cubicBezTo>
                <a:lnTo>
                  <a:pt x="285650" y="20416"/>
                </a:lnTo>
                <a:lnTo>
                  <a:pt x="342088" y="20349"/>
                </a:lnTo>
                <a:lnTo>
                  <a:pt x="327974" y="60159"/>
                </a:lnTo>
                <a:lnTo>
                  <a:pt x="342200" y="99968"/>
                </a:lnTo>
                <a:lnTo>
                  <a:pt x="255308" y="100065"/>
                </a:lnTo>
                <a:cubicBezTo>
                  <a:pt x="248544" y="100064"/>
                  <a:pt x="243059" y="94587"/>
                  <a:pt x="243048" y="87823"/>
                </a:cubicBezTo>
                <a:lnTo>
                  <a:pt x="243041" y="71540"/>
                </a:lnTo>
                <a:lnTo>
                  <a:pt x="206854" y="71585"/>
                </a:lnTo>
                <a:lnTo>
                  <a:pt x="206865" y="85936"/>
                </a:lnTo>
                <a:lnTo>
                  <a:pt x="218849" y="85923"/>
                </a:lnTo>
                <a:lnTo>
                  <a:pt x="218863" y="97210"/>
                </a:lnTo>
                <a:lnTo>
                  <a:pt x="400382" y="224214"/>
                </a:lnTo>
                <a:lnTo>
                  <a:pt x="400410" y="257168"/>
                </a:lnTo>
                <a:lnTo>
                  <a:pt x="362886" y="257168"/>
                </a:lnTo>
                <a:cubicBezTo>
                  <a:pt x="362933" y="257295"/>
                  <a:pt x="362978" y="257423"/>
                  <a:pt x="363022" y="257551"/>
                </a:cubicBezTo>
                <a:cubicBezTo>
                  <a:pt x="366804" y="268530"/>
                  <a:pt x="360969" y="280497"/>
                  <a:pt x="349989" y="284279"/>
                </a:cubicBezTo>
                <a:lnTo>
                  <a:pt x="349989" y="386952"/>
                </a:lnTo>
                <a:cubicBezTo>
                  <a:pt x="350378" y="387090"/>
                  <a:pt x="350762" y="387239"/>
                  <a:pt x="351142" y="387399"/>
                </a:cubicBezTo>
                <a:cubicBezTo>
                  <a:pt x="361982" y="391971"/>
                  <a:pt x="367064" y="404464"/>
                  <a:pt x="362493" y="415304"/>
                </a:cubicBezTo>
                <a:lnTo>
                  <a:pt x="400605" y="415304"/>
                </a:lnTo>
                <a:lnTo>
                  <a:pt x="400688" y="457118"/>
                </a:lnTo>
                <a:lnTo>
                  <a:pt x="314" y="457118"/>
                </a:lnTo>
                <a:lnTo>
                  <a:pt x="230" y="415304"/>
                </a:lnTo>
                <a:lnTo>
                  <a:pt x="37540" y="415304"/>
                </a:lnTo>
                <a:cubicBezTo>
                  <a:pt x="37371" y="414904"/>
                  <a:pt x="37214" y="414500"/>
                  <a:pt x="37069" y="414091"/>
                </a:cubicBezTo>
                <a:cubicBezTo>
                  <a:pt x="33142" y="402991"/>
                  <a:pt x="38957" y="390809"/>
                  <a:pt x="50057" y="386882"/>
                </a:cubicBezTo>
                <a:lnTo>
                  <a:pt x="50057" y="284338"/>
                </a:lnTo>
                <a:cubicBezTo>
                  <a:pt x="49945" y="284299"/>
                  <a:pt x="49832" y="284259"/>
                  <a:pt x="49721" y="284218"/>
                </a:cubicBezTo>
                <a:cubicBezTo>
                  <a:pt x="38773" y="280227"/>
                  <a:pt x="33133" y="268116"/>
                  <a:pt x="37124" y="257168"/>
                </a:cubicBezTo>
                <a:lnTo>
                  <a:pt x="35" y="257168"/>
                </a:lnTo>
                <a:lnTo>
                  <a:pt x="0" y="224842"/>
                </a:lnTo>
                <a:lnTo>
                  <a:pt x="3037" y="222582"/>
                </a:lnTo>
                <a:lnTo>
                  <a:pt x="181233" y="97248"/>
                </a:lnTo>
                <a:lnTo>
                  <a:pt x="181216" y="85965"/>
                </a:lnTo>
                <a:lnTo>
                  <a:pt x="192583" y="85952"/>
                </a:lnTo>
                <a:lnTo>
                  <a:pt x="192513" y="101"/>
                </a:lnTo>
                <a:close/>
              </a:path>
            </a:pathLst>
          </a:custGeom>
          <a:solidFill>
            <a:schemeClr val="lt1"/>
          </a:solidFill>
          <a:ln w="8507" cap="flat">
            <a:noFill/>
            <a:prstDash val="solid"/>
            <a:miter/>
          </a:ln>
        </p:spPr>
        <p:txBody>
          <a:bodyPr wrap="square" rtlCol="0" anchor="ctr">
            <a:normAutofit/>
          </a:bodyPr>
          <a:lstStyle/>
          <a:p>
            <a:pPr defTabSz="457200">
              <a:lnSpc>
                <a:spcPct val="120000"/>
              </a:lnSpc>
            </a:pPr>
            <a:endParaRPr lang="zh-CN" altLang="en-US">
              <a:solidFill>
                <a:srgbClr val="222222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任意形状 94"/>
          <p:cNvSpPr/>
          <p:nvPr>
            <p:custDataLst>
              <p:tags r:id="rId18"/>
            </p:custDataLst>
          </p:nvPr>
        </p:nvSpPr>
        <p:spPr>
          <a:xfrm>
            <a:off x="5651640" y="2011955"/>
            <a:ext cx="448569" cy="496096"/>
          </a:xfrm>
          <a:custGeom>
            <a:avLst/>
            <a:gdLst>
              <a:gd name="connsiteX0" fmla="*/ 142870 w 399901"/>
              <a:gd name="connsiteY0" fmla="*/ 114069 h 442272"/>
              <a:gd name="connsiteX1" fmla="*/ 142870 w 399901"/>
              <a:gd name="connsiteY1" fmla="*/ 195048 h 442272"/>
              <a:gd name="connsiteX2" fmla="*/ 215377 w 399901"/>
              <a:gd name="connsiteY2" fmla="*/ 158673 h 442272"/>
              <a:gd name="connsiteX3" fmla="*/ 142870 w 399901"/>
              <a:gd name="connsiteY3" fmla="*/ 114069 h 442272"/>
              <a:gd name="connsiteX4" fmla="*/ 110702 w 399901"/>
              <a:gd name="connsiteY4" fmla="*/ 102199 h 442272"/>
              <a:gd name="connsiteX5" fmla="*/ 114942 w 399901"/>
              <a:gd name="connsiteY5" fmla="*/ 115840 h 442272"/>
              <a:gd name="connsiteX6" fmla="*/ 108121 w 399901"/>
              <a:gd name="connsiteY6" fmla="*/ 117960 h 442272"/>
              <a:gd name="connsiteX7" fmla="*/ 42895 w 399901"/>
              <a:gd name="connsiteY7" fmla="*/ 206616 h 442272"/>
              <a:gd name="connsiteX8" fmla="*/ 44827 w 399901"/>
              <a:gd name="connsiteY8" fmla="*/ 225446 h 442272"/>
              <a:gd name="connsiteX9" fmla="*/ 154581 w 399901"/>
              <a:gd name="connsiteY9" fmla="*/ 297518 h 442272"/>
              <a:gd name="connsiteX10" fmla="*/ 226653 w 399901"/>
              <a:gd name="connsiteY10" fmla="*/ 187766 h 442272"/>
              <a:gd name="connsiteX11" fmla="*/ 225217 w 399901"/>
              <a:gd name="connsiteY11" fmla="*/ 180771 h 442272"/>
              <a:gd name="connsiteX12" fmla="*/ 239206 w 399901"/>
              <a:gd name="connsiteY12" fmla="*/ 177898 h 442272"/>
              <a:gd name="connsiteX13" fmla="*/ 240643 w 399901"/>
              <a:gd name="connsiteY13" fmla="*/ 184893 h 442272"/>
              <a:gd name="connsiteX14" fmla="*/ 242846 w 399901"/>
              <a:gd name="connsiteY14" fmla="*/ 206616 h 442272"/>
              <a:gd name="connsiteX15" fmla="*/ 167557 w 399901"/>
              <a:gd name="connsiteY15" fmla="*/ 308891 h 442272"/>
              <a:gd name="connsiteX16" fmla="*/ 33432 w 399901"/>
              <a:gd name="connsiteY16" fmla="*/ 238443 h 442272"/>
              <a:gd name="connsiteX17" fmla="*/ 103882 w 399901"/>
              <a:gd name="connsiteY17" fmla="*/ 104319 h 442272"/>
              <a:gd name="connsiteX18" fmla="*/ 128588 w 399901"/>
              <a:gd name="connsiteY18" fmla="*/ 99501 h 442272"/>
              <a:gd name="connsiteX19" fmla="*/ 135729 w 399901"/>
              <a:gd name="connsiteY19" fmla="*/ 99501 h 442272"/>
              <a:gd name="connsiteX20" fmla="*/ 231632 w 399901"/>
              <a:gd name="connsiteY20" fmla="*/ 158402 h 442272"/>
              <a:gd name="connsiteX21" fmla="*/ 234959 w 399901"/>
              <a:gd name="connsiteY21" fmla="*/ 164824 h 442272"/>
              <a:gd name="connsiteX22" fmla="*/ 128588 w 399901"/>
              <a:gd name="connsiteY22" fmla="*/ 218187 h 442272"/>
              <a:gd name="connsiteX23" fmla="*/ 342563 w 399901"/>
              <a:gd name="connsiteY23" fmla="*/ 0 h 442272"/>
              <a:gd name="connsiteX24" fmla="*/ 381678 w 399901"/>
              <a:gd name="connsiteY24" fmla="*/ 62017 h 442272"/>
              <a:gd name="connsiteX25" fmla="*/ 369600 w 399901"/>
              <a:gd name="connsiteY25" fmla="*/ 69632 h 442272"/>
              <a:gd name="connsiteX26" fmla="*/ 343065 w 399901"/>
              <a:gd name="connsiteY26" fmla="*/ 27560 h 442272"/>
              <a:gd name="connsiteX27" fmla="*/ 326670 w 399901"/>
              <a:gd name="connsiteY27" fmla="*/ 55769 h 442272"/>
              <a:gd name="connsiteX28" fmla="*/ 349954 w 399901"/>
              <a:gd name="connsiteY28" fmla="*/ 55769 h 442272"/>
              <a:gd name="connsiteX29" fmla="*/ 349969 w 399901"/>
              <a:gd name="connsiteY29" fmla="*/ 99912 h 442272"/>
              <a:gd name="connsiteX30" fmla="*/ 260413 w 399901"/>
              <a:gd name="connsiteY30" fmla="*/ 320818 h 442272"/>
              <a:gd name="connsiteX31" fmla="*/ 43321 w 399901"/>
              <a:gd name="connsiteY31" fmla="*/ 414537 h 442272"/>
              <a:gd name="connsiteX32" fmla="*/ 21158 w 399901"/>
              <a:gd name="connsiteY32" fmla="*/ 413700 h 442272"/>
              <a:gd name="connsiteX33" fmla="*/ 14278 w 399901"/>
              <a:gd name="connsiteY33" fmla="*/ 420840 h 442272"/>
              <a:gd name="connsiteX34" fmla="*/ 21423 w 399901"/>
              <a:gd name="connsiteY34" fmla="*/ 427990 h 442272"/>
              <a:gd name="connsiteX35" fmla="*/ 178528 w 399901"/>
              <a:gd name="connsiteY35" fmla="*/ 427990 h 442272"/>
              <a:gd name="connsiteX36" fmla="*/ 185669 w 399901"/>
              <a:gd name="connsiteY36" fmla="*/ 420849 h 442272"/>
              <a:gd name="connsiteX37" fmla="*/ 185669 w 399901"/>
              <a:gd name="connsiteY37" fmla="*/ 406566 h 442272"/>
              <a:gd name="connsiteX38" fmla="*/ 207092 w 399901"/>
              <a:gd name="connsiteY38" fmla="*/ 385143 h 442272"/>
              <a:gd name="connsiteX39" fmla="*/ 228515 w 399901"/>
              <a:gd name="connsiteY39" fmla="*/ 406566 h 442272"/>
              <a:gd name="connsiteX40" fmla="*/ 228515 w 399901"/>
              <a:gd name="connsiteY40" fmla="*/ 420849 h 442272"/>
              <a:gd name="connsiteX41" fmla="*/ 235656 w 399901"/>
              <a:gd name="connsiteY41" fmla="*/ 427990 h 442272"/>
              <a:gd name="connsiteX42" fmla="*/ 242797 w 399901"/>
              <a:gd name="connsiteY42" fmla="*/ 420849 h 442272"/>
              <a:gd name="connsiteX43" fmla="*/ 242797 w 399901"/>
              <a:gd name="connsiteY43" fmla="*/ 378002 h 442272"/>
              <a:gd name="connsiteX44" fmla="*/ 264220 w 399901"/>
              <a:gd name="connsiteY44" fmla="*/ 356579 h 442272"/>
              <a:gd name="connsiteX45" fmla="*/ 285644 w 399901"/>
              <a:gd name="connsiteY45" fmla="*/ 378002 h 442272"/>
              <a:gd name="connsiteX46" fmla="*/ 285644 w 399901"/>
              <a:gd name="connsiteY46" fmla="*/ 420849 h 442272"/>
              <a:gd name="connsiteX47" fmla="*/ 292785 w 399901"/>
              <a:gd name="connsiteY47" fmla="*/ 427990 h 442272"/>
              <a:gd name="connsiteX48" fmla="*/ 299926 w 399901"/>
              <a:gd name="connsiteY48" fmla="*/ 420849 h 442272"/>
              <a:gd name="connsiteX49" fmla="*/ 299926 w 399901"/>
              <a:gd name="connsiteY49" fmla="*/ 306592 h 442272"/>
              <a:gd name="connsiteX50" fmla="*/ 321349 w 399901"/>
              <a:gd name="connsiteY50" fmla="*/ 285169 h 442272"/>
              <a:gd name="connsiteX51" fmla="*/ 342772 w 399901"/>
              <a:gd name="connsiteY51" fmla="*/ 306592 h 442272"/>
              <a:gd name="connsiteX52" fmla="*/ 342772 w 399901"/>
              <a:gd name="connsiteY52" fmla="*/ 420849 h 442272"/>
              <a:gd name="connsiteX53" fmla="*/ 349913 w 399901"/>
              <a:gd name="connsiteY53" fmla="*/ 427990 h 442272"/>
              <a:gd name="connsiteX54" fmla="*/ 357054 w 399901"/>
              <a:gd name="connsiteY54" fmla="*/ 420849 h 442272"/>
              <a:gd name="connsiteX55" fmla="*/ 357054 w 399901"/>
              <a:gd name="connsiteY55" fmla="*/ 156636 h 442272"/>
              <a:gd name="connsiteX56" fmla="*/ 378477 w 399901"/>
              <a:gd name="connsiteY56" fmla="*/ 135213 h 442272"/>
              <a:gd name="connsiteX57" fmla="*/ 399901 w 399901"/>
              <a:gd name="connsiteY57" fmla="*/ 156636 h 442272"/>
              <a:gd name="connsiteX58" fmla="*/ 399901 w 399901"/>
              <a:gd name="connsiteY58" fmla="*/ 435116 h 442272"/>
              <a:gd name="connsiteX59" fmla="*/ 385618 w 399901"/>
              <a:gd name="connsiteY59" fmla="*/ 435116 h 442272"/>
              <a:gd name="connsiteX60" fmla="*/ 385618 w 399901"/>
              <a:gd name="connsiteY60" fmla="*/ 156636 h 442272"/>
              <a:gd name="connsiteX61" fmla="*/ 378477 w 399901"/>
              <a:gd name="connsiteY61" fmla="*/ 149495 h 442272"/>
              <a:gd name="connsiteX62" fmla="*/ 371336 w 399901"/>
              <a:gd name="connsiteY62" fmla="*/ 156636 h 442272"/>
              <a:gd name="connsiteX63" fmla="*/ 371336 w 399901"/>
              <a:gd name="connsiteY63" fmla="*/ 420849 h 442272"/>
              <a:gd name="connsiteX64" fmla="*/ 349913 w 399901"/>
              <a:gd name="connsiteY64" fmla="*/ 442272 h 442272"/>
              <a:gd name="connsiteX65" fmla="*/ 328490 w 399901"/>
              <a:gd name="connsiteY65" fmla="*/ 420849 h 442272"/>
              <a:gd name="connsiteX66" fmla="*/ 328490 w 399901"/>
              <a:gd name="connsiteY66" fmla="*/ 306592 h 442272"/>
              <a:gd name="connsiteX67" fmla="*/ 321349 w 399901"/>
              <a:gd name="connsiteY67" fmla="*/ 299451 h 442272"/>
              <a:gd name="connsiteX68" fmla="*/ 314208 w 399901"/>
              <a:gd name="connsiteY68" fmla="*/ 306592 h 442272"/>
              <a:gd name="connsiteX69" fmla="*/ 314208 w 399901"/>
              <a:gd name="connsiteY69" fmla="*/ 420849 h 442272"/>
              <a:gd name="connsiteX70" fmla="*/ 292785 w 399901"/>
              <a:gd name="connsiteY70" fmla="*/ 442272 h 442272"/>
              <a:gd name="connsiteX71" fmla="*/ 271361 w 399901"/>
              <a:gd name="connsiteY71" fmla="*/ 420849 h 442272"/>
              <a:gd name="connsiteX72" fmla="*/ 271361 w 399901"/>
              <a:gd name="connsiteY72" fmla="*/ 378002 h 442272"/>
              <a:gd name="connsiteX73" fmla="*/ 264220 w 399901"/>
              <a:gd name="connsiteY73" fmla="*/ 370861 h 442272"/>
              <a:gd name="connsiteX74" fmla="*/ 257079 w 399901"/>
              <a:gd name="connsiteY74" fmla="*/ 378002 h 442272"/>
              <a:gd name="connsiteX75" fmla="*/ 257079 w 399901"/>
              <a:gd name="connsiteY75" fmla="*/ 420849 h 442272"/>
              <a:gd name="connsiteX76" fmla="*/ 235656 w 399901"/>
              <a:gd name="connsiteY76" fmla="*/ 442272 h 442272"/>
              <a:gd name="connsiteX77" fmla="*/ 214233 w 399901"/>
              <a:gd name="connsiteY77" fmla="*/ 420849 h 442272"/>
              <a:gd name="connsiteX78" fmla="*/ 214233 w 399901"/>
              <a:gd name="connsiteY78" fmla="*/ 406566 h 442272"/>
              <a:gd name="connsiteX79" fmla="*/ 207092 w 399901"/>
              <a:gd name="connsiteY79" fmla="*/ 399425 h 442272"/>
              <a:gd name="connsiteX80" fmla="*/ 199951 w 399901"/>
              <a:gd name="connsiteY80" fmla="*/ 406566 h 442272"/>
              <a:gd name="connsiteX81" fmla="*/ 199951 w 399901"/>
              <a:gd name="connsiteY81" fmla="*/ 420849 h 442272"/>
              <a:gd name="connsiteX82" fmla="*/ 178528 w 399901"/>
              <a:gd name="connsiteY82" fmla="*/ 442272 h 442272"/>
              <a:gd name="connsiteX83" fmla="*/ 21423 w 399901"/>
              <a:gd name="connsiteY83" fmla="*/ 442272 h 442272"/>
              <a:gd name="connsiteX84" fmla="*/ 0 w 399901"/>
              <a:gd name="connsiteY84" fmla="*/ 420849 h 442272"/>
              <a:gd name="connsiteX85" fmla="*/ 21423 w 399901"/>
              <a:gd name="connsiteY85" fmla="*/ 399425 h 442272"/>
              <a:gd name="connsiteX86" fmla="*/ 43593 w 399901"/>
              <a:gd name="connsiteY86" fmla="*/ 400262 h 442272"/>
              <a:gd name="connsiteX87" fmla="*/ 335687 w 399901"/>
              <a:gd name="connsiteY87" fmla="*/ 99912 h 442272"/>
              <a:gd name="connsiteX88" fmla="*/ 335673 w 399901"/>
              <a:gd name="connsiteY88" fmla="*/ 70051 h 442272"/>
              <a:gd name="connsiteX89" fmla="*/ 301857 w 399901"/>
              <a:gd name="connsiteY89" fmla="*/ 70051 h 44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399901" h="442272">
                <a:moveTo>
                  <a:pt x="142870" y="114069"/>
                </a:moveTo>
                <a:lnTo>
                  <a:pt x="142870" y="195048"/>
                </a:lnTo>
                <a:lnTo>
                  <a:pt x="215377" y="158673"/>
                </a:lnTo>
                <a:cubicBezTo>
                  <a:pt x="199570" y="133227"/>
                  <a:pt x="172710" y="116703"/>
                  <a:pt x="142870" y="114069"/>
                </a:cubicBezTo>
                <a:close/>
                <a:moveTo>
                  <a:pt x="110702" y="102199"/>
                </a:moveTo>
                <a:lnTo>
                  <a:pt x="114942" y="115840"/>
                </a:lnTo>
                <a:lnTo>
                  <a:pt x="108121" y="117960"/>
                </a:lnTo>
                <a:cubicBezTo>
                  <a:pt x="69231" y="129928"/>
                  <a:pt x="42746" y="165926"/>
                  <a:pt x="42895" y="206616"/>
                </a:cubicBezTo>
                <a:cubicBezTo>
                  <a:pt x="42896" y="212942"/>
                  <a:pt x="43543" y="219252"/>
                  <a:pt x="44827" y="225446"/>
                </a:cubicBezTo>
                <a:cubicBezTo>
                  <a:pt x="55232" y="275656"/>
                  <a:pt x="104371" y="307923"/>
                  <a:pt x="154581" y="297518"/>
                </a:cubicBezTo>
                <a:cubicBezTo>
                  <a:pt x="204790" y="287113"/>
                  <a:pt x="237058" y="237975"/>
                  <a:pt x="226653" y="187766"/>
                </a:cubicBezTo>
                <a:lnTo>
                  <a:pt x="225217" y="180771"/>
                </a:lnTo>
                <a:lnTo>
                  <a:pt x="239206" y="177898"/>
                </a:lnTo>
                <a:lnTo>
                  <a:pt x="240643" y="184893"/>
                </a:lnTo>
                <a:cubicBezTo>
                  <a:pt x="242109" y="192041"/>
                  <a:pt x="242848" y="199319"/>
                  <a:pt x="242846" y="206616"/>
                </a:cubicBezTo>
                <a:cubicBezTo>
                  <a:pt x="242842" y="253512"/>
                  <a:pt x="212335" y="294954"/>
                  <a:pt x="167557" y="308891"/>
                </a:cubicBezTo>
                <a:cubicBezTo>
                  <a:pt x="111066" y="326475"/>
                  <a:pt x="51015" y="294934"/>
                  <a:pt x="33432" y="238443"/>
                </a:cubicBezTo>
                <a:cubicBezTo>
                  <a:pt x="15849" y="181952"/>
                  <a:pt x="47389" y="121903"/>
                  <a:pt x="103882" y="104319"/>
                </a:cubicBezTo>
                <a:close/>
                <a:moveTo>
                  <a:pt x="128588" y="99501"/>
                </a:moveTo>
                <a:lnTo>
                  <a:pt x="135729" y="99501"/>
                </a:lnTo>
                <a:cubicBezTo>
                  <a:pt x="176124" y="99908"/>
                  <a:pt x="213002" y="122557"/>
                  <a:pt x="231632" y="158402"/>
                </a:cubicBezTo>
                <a:lnTo>
                  <a:pt x="234959" y="164824"/>
                </a:lnTo>
                <a:lnTo>
                  <a:pt x="128588" y="218187"/>
                </a:lnTo>
                <a:close/>
                <a:moveTo>
                  <a:pt x="342563" y="0"/>
                </a:moveTo>
                <a:lnTo>
                  <a:pt x="381678" y="62017"/>
                </a:lnTo>
                <a:lnTo>
                  <a:pt x="369600" y="69632"/>
                </a:lnTo>
                <a:lnTo>
                  <a:pt x="343065" y="27560"/>
                </a:lnTo>
                <a:lnTo>
                  <a:pt x="326670" y="55769"/>
                </a:lnTo>
                <a:lnTo>
                  <a:pt x="349954" y="55769"/>
                </a:lnTo>
                <a:lnTo>
                  <a:pt x="349969" y="99912"/>
                </a:lnTo>
                <a:cubicBezTo>
                  <a:pt x="350005" y="182397"/>
                  <a:pt x="317878" y="261645"/>
                  <a:pt x="260413" y="320818"/>
                </a:cubicBezTo>
                <a:cubicBezTo>
                  <a:pt x="203939" y="380472"/>
                  <a:pt x="125467" y="414349"/>
                  <a:pt x="43321" y="414537"/>
                </a:cubicBezTo>
                <a:lnTo>
                  <a:pt x="21158" y="413700"/>
                </a:lnTo>
                <a:cubicBezTo>
                  <a:pt x="17319" y="413844"/>
                  <a:pt x="14280" y="416998"/>
                  <a:pt x="14278" y="420840"/>
                </a:cubicBezTo>
                <a:cubicBezTo>
                  <a:pt x="14277" y="424787"/>
                  <a:pt x="17476" y="427988"/>
                  <a:pt x="21423" y="427990"/>
                </a:cubicBezTo>
                <a:lnTo>
                  <a:pt x="178528" y="427990"/>
                </a:lnTo>
                <a:cubicBezTo>
                  <a:pt x="182470" y="427987"/>
                  <a:pt x="185666" y="424791"/>
                  <a:pt x="185669" y="420849"/>
                </a:cubicBezTo>
                <a:lnTo>
                  <a:pt x="185669" y="406566"/>
                </a:lnTo>
                <a:cubicBezTo>
                  <a:pt x="185669" y="394735"/>
                  <a:pt x="195260" y="385143"/>
                  <a:pt x="207092" y="385143"/>
                </a:cubicBezTo>
                <a:cubicBezTo>
                  <a:pt x="218923" y="385143"/>
                  <a:pt x="228515" y="394735"/>
                  <a:pt x="228515" y="406566"/>
                </a:cubicBezTo>
                <a:lnTo>
                  <a:pt x="228515" y="420849"/>
                </a:lnTo>
                <a:cubicBezTo>
                  <a:pt x="228515" y="424792"/>
                  <a:pt x="231712" y="427990"/>
                  <a:pt x="235656" y="427990"/>
                </a:cubicBezTo>
                <a:cubicBezTo>
                  <a:pt x="239600" y="427990"/>
                  <a:pt x="242797" y="424792"/>
                  <a:pt x="242797" y="420849"/>
                </a:cubicBezTo>
                <a:lnTo>
                  <a:pt x="242797" y="378002"/>
                </a:lnTo>
                <a:cubicBezTo>
                  <a:pt x="242797" y="366171"/>
                  <a:pt x="252389" y="356579"/>
                  <a:pt x="264220" y="356579"/>
                </a:cubicBezTo>
                <a:cubicBezTo>
                  <a:pt x="276052" y="356579"/>
                  <a:pt x="285644" y="366171"/>
                  <a:pt x="285644" y="378002"/>
                </a:cubicBezTo>
                <a:lnTo>
                  <a:pt x="285644" y="420849"/>
                </a:lnTo>
                <a:cubicBezTo>
                  <a:pt x="285644" y="424792"/>
                  <a:pt x="288841" y="427990"/>
                  <a:pt x="292785" y="427990"/>
                </a:cubicBezTo>
                <a:cubicBezTo>
                  <a:pt x="296728" y="427990"/>
                  <a:pt x="299926" y="424792"/>
                  <a:pt x="299926" y="420849"/>
                </a:cubicBezTo>
                <a:lnTo>
                  <a:pt x="299926" y="306592"/>
                </a:lnTo>
                <a:cubicBezTo>
                  <a:pt x="299926" y="294760"/>
                  <a:pt x="309517" y="285169"/>
                  <a:pt x="321349" y="285169"/>
                </a:cubicBezTo>
                <a:cubicBezTo>
                  <a:pt x="333180" y="285169"/>
                  <a:pt x="342772" y="294760"/>
                  <a:pt x="342772" y="306592"/>
                </a:cubicBezTo>
                <a:lnTo>
                  <a:pt x="342772" y="420849"/>
                </a:lnTo>
                <a:cubicBezTo>
                  <a:pt x="342772" y="424792"/>
                  <a:pt x="345969" y="427990"/>
                  <a:pt x="349913" y="427990"/>
                </a:cubicBezTo>
                <a:cubicBezTo>
                  <a:pt x="353857" y="427990"/>
                  <a:pt x="357054" y="424792"/>
                  <a:pt x="357054" y="420849"/>
                </a:cubicBezTo>
                <a:lnTo>
                  <a:pt x="357054" y="156636"/>
                </a:lnTo>
                <a:cubicBezTo>
                  <a:pt x="357054" y="144804"/>
                  <a:pt x="366646" y="135213"/>
                  <a:pt x="378477" y="135213"/>
                </a:cubicBezTo>
                <a:cubicBezTo>
                  <a:pt x="390309" y="135213"/>
                  <a:pt x="399901" y="144804"/>
                  <a:pt x="399901" y="156636"/>
                </a:cubicBezTo>
                <a:lnTo>
                  <a:pt x="399901" y="435116"/>
                </a:lnTo>
                <a:lnTo>
                  <a:pt x="385618" y="435116"/>
                </a:lnTo>
                <a:lnTo>
                  <a:pt x="385618" y="156636"/>
                </a:lnTo>
                <a:cubicBezTo>
                  <a:pt x="385618" y="152692"/>
                  <a:pt x="382421" y="149495"/>
                  <a:pt x="378477" y="149495"/>
                </a:cubicBezTo>
                <a:cubicBezTo>
                  <a:pt x="374533" y="149495"/>
                  <a:pt x="371336" y="152692"/>
                  <a:pt x="371336" y="156636"/>
                </a:cubicBezTo>
                <a:lnTo>
                  <a:pt x="371336" y="420849"/>
                </a:lnTo>
                <a:cubicBezTo>
                  <a:pt x="371336" y="432680"/>
                  <a:pt x="361745" y="442272"/>
                  <a:pt x="349913" y="442272"/>
                </a:cubicBezTo>
                <a:cubicBezTo>
                  <a:pt x="338081" y="442272"/>
                  <a:pt x="328490" y="432680"/>
                  <a:pt x="328490" y="420849"/>
                </a:cubicBezTo>
                <a:lnTo>
                  <a:pt x="328490" y="306592"/>
                </a:lnTo>
                <a:cubicBezTo>
                  <a:pt x="328490" y="302648"/>
                  <a:pt x="325293" y="299451"/>
                  <a:pt x="321349" y="299451"/>
                </a:cubicBezTo>
                <a:cubicBezTo>
                  <a:pt x="317405" y="299451"/>
                  <a:pt x="314208" y="302648"/>
                  <a:pt x="314208" y="306592"/>
                </a:cubicBezTo>
                <a:lnTo>
                  <a:pt x="314208" y="420849"/>
                </a:lnTo>
                <a:cubicBezTo>
                  <a:pt x="314208" y="432680"/>
                  <a:pt x="304616" y="442272"/>
                  <a:pt x="292785" y="442272"/>
                </a:cubicBezTo>
                <a:cubicBezTo>
                  <a:pt x="280953" y="442272"/>
                  <a:pt x="271361" y="432680"/>
                  <a:pt x="271361" y="420849"/>
                </a:cubicBezTo>
                <a:lnTo>
                  <a:pt x="271361" y="378002"/>
                </a:lnTo>
                <a:cubicBezTo>
                  <a:pt x="271361" y="374058"/>
                  <a:pt x="268164" y="370861"/>
                  <a:pt x="264220" y="370861"/>
                </a:cubicBezTo>
                <a:cubicBezTo>
                  <a:pt x="260276" y="370861"/>
                  <a:pt x="257079" y="374058"/>
                  <a:pt x="257079" y="378002"/>
                </a:cubicBezTo>
                <a:lnTo>
                  <a:pt x="257079" y="420849"/>
                </a:lnTo>
                <a:cubicBezTo>
                  <a:pt x="257079" y="432680"/>
                  <a:pt x="247488" y="442272"/>
                  <a:pt x="235656" y="442272"/>
                </a:cubicBezTo>
                <a:cubicBezTo>
                  <a:pt x="223824" y="442272"/>
                  <a:pt x="214233" y="432680"/>
                  <a:pt x="214233" y="420849"/>
                </a:cubicBezTo>
                <a:lnTo>
                  <a:pt x="214233" y="406566"/>
                </a:lnTo>
                <a:cubicBezTo>
                  <a:pt x="214233" y="402623"/>
                  <a:pt x="211036" y="399425"/>
                  <a:pt x="207092" y="399425"/>
                </a:cubicBezTo>
                <a:cubicBezTo>
                  <a:pt x="203148" y="399425"/>
                  <a:pt x="199951" y="402623"/>
                  <a:pt x="199951" y="406566"/>
                </a:cubicBezTo>
                <a:lnTo>
                  <a:pt x="199951" y="420849"/>
                </a:lnTo>
                <a:cubicBezTo>
                  <a:pt x="199938" y="432675"/>
                  <a:pt x="190354" y="442259"/>
                  <a:pt x="178528" y="442272"/>
                </a:cubicBezTo>
                <a:lnTo>
                  <a:pt x="21423" y="442272"/>
                </a:lnTo>
                <a:cubicBezTo>
                  <a:pt x="9592" y="442272"/>
                  <a:pt x="0" y="432680"/>
                  <a:pt x="0" y="420849"/>
                </a:cubicBezTo>
                <a:cubicBezTo>
                  <a:pt x="0" y="409017"/>
                  <a:pt x="9592" y="399425"/>
                  <a:pt x="21423" y="399425"/>
                </a:cubicBezTo>
                <a:lnTo>
                  <a:pt x="43593" y="400262"/>
                </a:lnTo>
                <a:cubicBezTo>
                  <a:pt x="201799" y="400255"/>
                  <a:pt x="335687" y="262713"/>
                  <a:pt x="335687" y="99912"/>
                </a:cubicBezTo>
                <a:lnTo>
                  <a:pt x="335673" y="70051"/>
                </a:lnTo>
                <a:lnTo>
                  <a:pt x="301857" y="70051"/>
                </a:lnTo>
                <a:close/>
              </a:path>
            </a:pathLst>
          </a:custGeom>
          <a:solidFill>
            <a:schemeClr val="lt1"/>
          </a:solidFill>
          <a:ln w="8507" cap="flat">
            <a:noFill/>
            <a:prstDash val="solid"/>
            <a:miter/>
          </a:ln>
        </p:spPr>
        <p:txBody>
          <a:bodyPr wrap="square" rtlCol="0" anchor="ctr">
            <a:normAutofit/>
          </a:bodyPr>
          <a:lstStyle/>
          <a:p>
            <a:pPr defTabSz="457200">
              <a:lnSpc>
                <a:spcPct val="120000"/>
              </a:lnSpc>
            </a:pPr>
            <a:endParaRPr lang="zh-CN" altLang="en-US">
              <a:solidFill>
                <a:srgbClr val="222222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文本框 95"/>
          <p:cNvSpPr txBox="1"/>
          <p:nvPr>
            <p:custDataLst>
              <p:tags r:id="rId19"/>
            </p:custDataLst>
          </p:nvPr>
        </p:nvSpPr>
        <p:spPr>
          <a:xfrm>
            <a:off x="6590092" y="1742493"/>
            <a:ext cx="3213357" cy="369332"/>
          </a:xfrm>
          <a:prstGeom prst="rect">
            <a:avLst/>
          </a:prstGeom>
          <a:noFill/>
        </p:spPr>
        <p:txBody>
          <a:bodyPr wrap="square" tIns="46800" bIns="0" rtlCol="0" anchor="b">
            <a:normAutofit lnSpcReduction="10000"/>
          </a:bodyPr>
          <a:lstStyle>
            <a:defPPr>
              <a:defRPr lang="en-US"/>
            </a:defPPr>
            <a:lvl1pPr>
              <a:defRPr kumimoji="1" b="1">
                <a:solidFill>
                  <a:schemeClr val="accent1"/>
                </a:solidFill>
                <a:latin typeface="+mn-ea"/>
              </a:defRPr>
            </a:lvl1pPr>
          </a:lstStyle>
          <a:p>
            <a:pPr defTabSz="457200">
              <a:lnSpc>
                <a:spcPct val="120000"/>
              </a:lnSpc>
            </a:pPr>
            <a:r>
              <a:rPr lang="zh-CN" altLang="en-US" spc="30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Arial" panose="020B0604020202020204" pitchFamily="34" charset="0"/>
              </a:rPr>
              <a:t>发现问题：</a:t>
            </a:r>
            <a:endParaRPr lang="zh-CN" altLang="en-US" spc="300">
              <a:solidFill>
                <a:schemeClr val="accent1"/>
              </a:solidFill>
              <a:latin typeface="汉仪旗黑-85S" panose="00020600040101010101" pitchFamily="18" charset="-122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8" name="文本框 96"/>
          <p:cNvSpPr txBox="1"/>
          <p:nvPr>
            <p:custDataLst>
              <p:tags r:id="rId20"/>
            </p:custDataLst>
          </p:nvPr>
        </p:nvSpPr>
        <p:spPr>
          <a:xfrm>
            <a:off x="6590093" y="2111825"/>
            <a:ext cx="3213357" cy="700576"/>
          </a:xfrm>
          <a:prstGeom prst="rect">
            <a:avLst/>
          </a:prstGeom>
          <a:noFill/>
        </p:spPr>
        <p:txBody>
          <a:bodyPr wrap="square" lIns="90000" tIns="0" rtlCol="0">
            <a:normAutofit lnSpcReduction="20000"/>
          </a:bodyPr>
          <a:lstStyle>
            <a:defPPr>
              <a:defRPr lang="en-US"/>
            </a:defPPr>
            <a:lvl1pPr>
              <a:lnSpc>
                <a:spcPct val="130000"/>
              </a:lnSpc>
              <a:defRPr kumimoji="1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defTabSz="457200">
              <a:lnSpc>
                <a:spcPct val="120000"/>
              </a:lnSpc>
            </a:pPr>
            <a:r>
              <a:rPr lang="zh-CN" altLang="en-US" spc="15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芯片行为不符合预取，性能指标不符合预期，大量测试芯片行为不一致等</a:t>
            </a:r>
            <a:endParaRPr lang="zh-CN" altLang="en-US" spc="15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文本框 99"/>
          <p:cNvSpPr txBox="1"/>
          <p:nvPr>
            <p:custDataLst>
              <p:tags r:id="rId21"/>
            </p:custDataLst>
          </p:nvPr>
        </p:nvSpPr>
        <p:spPr>
          <a:xfrm>
            <a:off x="7860643" y="3933098"/>
            <a:ext cx="3213357" cy="369332"/>
          </a:xfrm>
          <a:prstGeom prst="rect">
            <a:avLst/>
          </a:prstGeom>
          <a:noFill/>
        </p:spPr>
        <p:txBody>
          <a:bodyPr wrap="square" tIns="46800" bIns="0" rtlCol="0" anchor="b">
            <a:normAutofit lnSpcReduction="10000"/>
          </a:bodyPr>
          <a:lstStyle>
            <a:defPPr>
              <a:defRPr lang="en-US"/>
            </a:defPPr>
            <a:lvl1pPr>
              <a:defRPr kumimoji="1" b="1">
                <a:solidFill>
                  <a:schemeClr val="accent1"/>
                </a:solidFill>
                <a:latin typeface="+mn-ea"/>
              </a:defRPr>
            </a:lvl1pPr>
          </a:lstStyle>
          <a:p>
            <a:pPr defTabSz="457200">
              <a:lnSpc>
                <a:spcPct val="120000"/>
              </a:lnSpc>
            </a:pPr>
            <a:r>
              <a:rPr lang="zh-CN" altLang="en-US" spc="30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Arial" panose="020B0604020202020204" pitchFamily="34" charset="0"/>
              </a:rPr>
              <a:t>反馈问题给芯片组</a:t>
            </a:r>
            <a:endParaRPr lang="zh-CN" altLang="en-US" spc="300">
              <a:solidFill>
                <a:schemeClr val="accent1"/>
              </a:solidFill>
              <a:latin typeface="汉仪旗黑-85S" panose="00020600040101010101" pitchFamily="18" charset="-122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20" name="文本框 100"/>
          <p:cNvSpPr txBox="1"/>
          <p:nvPr>
            <p:custDataLst>
              <p:tags r:id="rId22"/>
            </p:custDataLst>
          </p:nvPr>
        </p:nvSpPr>
        <p:spPr>
          <a:xfrm>
            <a:off x="7860644" y="4302430"/>
            <a:ext cx="3213357" cy="700576"/>
          </a:xfrm>
          <a:prstGeom prst="rect">
            <a:avLst/>
          </a:prstGeom>
          <a:noFill/>
        </p:spPr>
        <p:txBody>
          <a:bodyPr wrap="square" lIns="90000" tIns="0" rtlCol="0">
            <a:normAutofit lnSpcReduction="20000"/>
          </a:bodyPr>
          <a:lstStyle>
            <a:defPPr>
              <a:defRPr lang="en-US"/>
            </a:defPPr>
            <a:lvl1pPr>
              <a:lnSpc>
                <a:spcPct val="130000"/>
              </a:lnSpc>
              <a:defRPr kumimoji="1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defTabSz="457200">
              <a:lnSpc>
                <a:spcPct val="120000"/>
              </a:lnSpc>
            </a:pPr>
            <a:r>
              <a:rPr lang="zh-CN" altLang="en-US" spc="15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反馈问题给芯片组同事，或者给芯片产品</a:t>
            </a:r>
            <a:r>
              <a:rPr lang="en-US" altLang="zh-CN" spc="15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PM</a:t>
            </a:r>
            <a:r>
              <a:rPr lang="zh-CN" altLang="en-US" spc="15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，芯片组同事给出改进方案</a:t>
            </a:r>
            <a:endParaRPr lang="zh-CN" altLang="en-US" spc="15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文本框 103"/>
          <p:cNvSpPr txBox="1"/>
          <p:nvPr>
            <p:custDataLst>
              <p:tags r:id="rId23"/>
            </p:custDataLst>
          </p:nvPr>
        </p:nvSpPr>
        <p:spPr>
          <a:xfrm>
            <a:off x="706991" y="3933098"/>
            <a:ext cx="3213357" cy="369332"/>
          </a:xfrm>
          <a:prstGeom prst="rect">
            <a:avLst/>
          </a:prstGeom>
          <a:noFill/>
        </p:spPr>
        <p:txBody>
          <a:bodyPr wrap="square" tIns="46800" bIns="0" rtlCol="0" anchor="b">
            <a:normAutofit lnSpcReduction="10000"/>
          </a:bodyPr>
          <a:lstStyle>
            <a:defPPr>
              <a:defRPr lang="en-US"/>
            </a:defPPr>
            <a:lvl1pPr>
              <a:defRPr kumimoji="1" b="1">
                <a:solidFill>
                  <a:schemeClr val="accent1"/>
                </a:solidFill>
                <a:latin typeface="+mn-ea"/>
              </a:defRPr>
            </a:lvl1pPr>
          </a:lstStyle>
          <a:p>
            <a:pPr algn="r" defTabSz="457200">
              <a:lnSpc>
                <a:spcPct val="120000"/>
              </a:lnSpc>
            </a:pPr>
            <a:r>
              <a:rPr lang="zh-CN" altLang="en-US" spc="300">
                <a:solidFill>
                  <a:schemeClr val="dk1">
                    <a:lumMod val="85000"/>
                    <a:lumOff val="1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Arial" panose="020B0604020202020204" pitchFamily="34" charset="0"/>
              </a:rPr>
              <a:t>重新测试</a:t>
            </a:r>
            <a:endParaRPr lang="zh-CN" altLang="en-US" spc="300">
              <a:solidFill>
                <a:schemeClr val="dk1">
                  <a:lumMod val="85000"/>
                  <a:lumOff val="1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22" name="文本框 104"/>
          <p:cNvSpPr txBox="1"/>
          <p:nvPr>
            <p:custDataLst>
              <p:tags r:id="rId24"/>
            </p:custDataLst>
          </p:nvPr>
        </p:nvSpPr>
        <p:spPr>
          <a:xfrm>
            <a:off x="706991" y="4302430"/>
            <a:ext cx="3213357" cy="700576"/>
          </a:xfrm>
          <a:prstGeom prst="rect">
            <a:avLst/>
          </a:prstGeom>
          <a:noFill/>
        </p:spPr>
        <p:txBody>
          <a:bodyPr wrap="square" lIns="90000" tIns="0" rtlCol="0">
            <a:normAutofit/>
          </a:bodyPr>
          <a:lstStyle>
            <a:defPPr>
              <a:defRPr lang="en-US"/>
            </a:defPPr>
            <a:lvl1pPr>
              <a:lnSpc>
                <a:spcPct val="130000"/>
              </a:lnSpc>
              <a:defRPr kumimoji="1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defTabSz="457200">
              <a:lnSpc>
                <a:spcPct val="120000"/>
              </a:lnSpc>
            </a:pPr>
            <a:r>
              <a:rPr lang="zh-CN" altLang="en-US" spc="15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根据芯片组同事给出的方案重新测试，重新得到新的测试数据</a:t>
            </a:r>
            <a:endParaRPr lang="zh-CN" altLang="en-US" spc="15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55370" y="1487805"/>
            <a:ext cx="2757805" cy="1649095"/>
            <a:chOff x="1312" y="1964"/>
            <a:chExt cx="4662" cy="3294"/>
          </a:xfrm>
        </p:grpSpPr>
        <p:sp>
          <p:nvSpPr>
            <p:cNvPr id="4" name="Shape 4710"/>
            <p:cNvSpPr/>
            <p:nvPr>
              <p:custDataLst>
                <p:tags r:id="rId25"/>
              </p:custDataLst>
            </p:nvPr>
          </p:nvSpPr>
          <p:spPr>
            <a:xfrm>
              <a:off x="1312" y="1964"/>
              <a:ext cx="4663" cy="3294"/>
            </a:xfrm>
            <a:prstGeom prst="roundRect">
              <a:avLst>
                <a:gd name="adj" fmla="val 5258"/>
              </a:avLst>
            </a:prstGeom>
            <a:solidFill>
              <a:schemeClr val="lt2"/>
            </a:solidFill>
            <a:ln w="25400">
              <a:solidFill>
                <a:schemeClr val="accent1"/>
              </a:solidFill>
              <a:miter lim="400000"/>
            </a:ln>
          </p:spPr>
          <p:txBody>
            <a:bodyPr wrap="square" lIns="19050" tIns="19050" rIns="19050" bIns="19050" anchor="ctr">
              <a:normAutofit/>
            </a:bodyPr>
            <a:lstStyle/>
            <a:p>
              <a:pPr algn="ctr" defTabSz="457200">
                <a:lnSpc>
                  <a:spcPct val="120000"/>
                </a:lnSpc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5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Helvetica Light"/>
                <a:sym typeface="Arial" panose="020B0604020202020204" pitchFamily="34" charset="0"/>
              </a:endParaRPr>
            </a:p>
          </p:txBody>
        </p:sp>
        <p:sp>
          <p:nvSpPr>
            <p:cNvPr id="5" name="任意形状 37"/>
            <p:cNvSpPr/>
            <p:nvPr>
              <p:custDataLst>
                <p:tags r:id="rId26"/>
              </p:custDataLst>
            </p:nvPr>
          </p:nvSpPr>
          <p:spPr>
            <a:xfrm>
              <a:off x="3186" y="2506"/>
              <a:ext cx="898" cy="898"/>
            </a:xfrm>
            <a:custGeom>
              <a:avLst/>
              <a:gdLst>
                <a:gd name="connsiteX0" fmla="*/ 205205 w 504000"/>
                <a:gd name="connsiteY0" fmla="*/ 441081 h 504081"/>
                <a:gd name="connsiteX1" fmla="*/ 205149 w 504000"/>
                <a:gd name="connsiteY1" fmla="*/ 488331 h 504081"/>
                <a:gd name="connsiteX2" fmla="*/ 299649 w 504000"/>
                <a:gd name="connsiteY2" fmla="*/ 488331 h 504081"/>
                <a:gd name="connsiteX3" fmla="*/ 299705 w 504000"/>
                <a:gd name="connsiteY3" fmla="*/ 441081 h 504081"/>
                <a:gd name="connsiteX4" fmla="*/ 15750 w 504000"/>
                <a:gd name="connsiteY4" fmla="*/ 396744 h 504081"/>
                <a:gd name="connsiteX5" fmla="*/ 15750 w 504000"/>
                <a:gd name="connsiteY5" fmla="*/ 425331 h 504081"/>
                <a:gd name="connsiteX6" fmla="*/ 488250 w 504000"/>
                <a:gd name="connsiteY6" fmla="*/ 425331 h 504081"/>
                <a:gd name="connsiteX7" fmla="*/ 488250 w 504000"/>
                <a:gd name="connsiteY7" fmla="*/ 397559 h 504081"/>
                <a:gd name="connsiteX8" fmla="*/ 243979 w 504000"/>
                <a:gd name="connsiteY8" fmla="*/ 267830 h 504081"/>
                <a:gd name="connsiteX9" fmla="*/ 259729 w 504000"/>
                <a:gd name="connsiteY9" fmla="*/ 267830 h 504081"/>
                <a:gd name="connsiteX10" fmla="*/ 259729 w 504000"/>
                <a:gd name="connsiteY10" fmla="*/ 283580 h 504081"/>
                <a:gd name="connsiteX11" fmla="*/ 243979 w 504000"/>
                <a:gd name="connsiteY11" fmla="*/ 283580 h 504081"/>
                <a:gd name="connsiteX12" fmla="*/ 244056 w 504000"/>
                <a:gd name="connsiteY12" fmla="*/ 189738 h 504081"/>
                <a:gd name="connsiteX13" fmla="*/ 259806 w 504000"/>
                <a:gd name="connsiteY13" fmla="*/ 189738 h 504081"/>
                <a:gd name="connsiteX14" fmla="*/ 259806 w 504000"/>
                <a:gd name="connsiteY14" fmla="*/ 252738 h 504081"/>
                <a:gd name="connsiteX15" fmla="*/ 244056 w 504000"/>
                <a:gd name="connsiteY15" fmla="*/ 252738 h 504081"/>
                <a:gd name="connsiteX16" fmla="*/ 250654 w 504000"/>
                <a:gd name="connsiteY16" fmla="*/ 146037 h 504081"/>
                <a:gd name="connsiteX17" fmla="*/ 159253 w 504000"/>
                <a:gd name="connsiteY17" fmla="*/ 302733 h 504081"/>
                <a:gd name="connsiteX18" fmla="*/ 344285 w 504000"/>
                <a:gd name="connsiteY18" fmla="*/ 302733 h 504081"/>
                <a:gd name="connsiteX19" fmla="*/ 441945 w 504000"/>
                <a:gd name="connsiteY19" fmla="*/ 131106 h 504081"/>
                <a:gd name="connsiteX20" fmla="*/ 441588 w 504000"/>
                <a:gd name="connsiteY20" fmla="*/ 381728 h 504081"/>
                <a:gd name="connsiteX21" fmla="*/ 488250 w 504000"/>
                <a:gd name="connsiteY21" fmla="*/ 381809 h 504081"/>
                <a:gd name="connsiteX22" fmla="*/ 488250 w 504000"/>
                <a:gd name="connsiteY22" fmla="*/ 131106 h 504081"/>
                <a:gd name="connsiteX23" fmla="*/ 15750 w 504000"/>
                <a:gd name="connsiteY23" fmla="*/ 131106 h 504081"/>
                <a:gd name="connsiteX24" fmla="*/ 15750 w 504000"/>
                <a:gd name="connsiteY24" fmla="*/ 380994 h 504081"/>
                <a:gd name="connsiteX25" fmla="*/ 63349 w 504000"/>
                <a:gd name="connsiteY25" fmla="*/ 381076 h 504081"/>
                <a:gd name="connsiteX26" fmla="*/ 63706 w 504000"/>
                <a:gd name="connsiteY26" fmla="*/ 131106 h 504081"/>
                <a:gd name="connsiteX27" fmla="*/ 250485 w 504000"/>
                <a:gd name="connsiteY27" fmla="*/ 115060 h 504081"/>
                <a:gd name="connsiteX28" fmla="*/ 372047 w 504000"/>
                <a:gd name="connsiteY28" fmla="*/ 318483 h 504081"/>
                <a:gd name="connsiteX29" fmla="*/ 131829 w 504000"/>
                <a:gd name="connsiteY29" fmla="*/ 318483 h 504081"/>
                <a:gd name="connsiteX30" fmla="*/ 79536 w 504000"/>
                <a:gd name="connsiteY30" fmla="*/ 78757 h 504081"/>
                <a:gd name="connsiteX31" fmla="*/ 79100 w 504000"/>
                <a:gd name="connsiteY31" fmla="*/ 381103 h 504081"/>
                <a:gd name="connsiteX32" fmla="*/ 425838 w 504000"/>
                <a:gd name="connsiteY32" fmla="*/ 381701 h 504081"/>
                <a:gd name="connsiteX33" fmla="*/ 426274 w 504000"/>
                <a:gd name="connsiteY33" fmla="*/ 78904 h 504081"/>
                <a:gd name="connsiteX34" fmla="*/ 188608 w 504000"/>
                <a:gd name="connsiteY34" fmla="*/ 31580 h 504081"/>
                <a:gd name="connsiteX35" fmla="*/ 409431 w 504000"/>
                <a:gd name="connsiteY35" fmla="*/ 31580 h 504081"/>
                <a:gd name="connsiteX36" fmla="*/ 409431 w 504000"/>
                <a:gd name="connsiteY36" fmla="*/ 47330 h 504081"/>
                <a:gd name="connsiteX37" fmla="*/ 188608 w 504000"/>
                <a:gd name="connsiteY37" fmla="*/ 47330 h 504081"/>
                <a:gd name="connsiteX38" fmla="*/ 157600 w 504000"/>
                <a:gd name="connsiteY38" fmla="*/ 31580 h 504081"/>
                <a:gd name="connsiteX39" fmla="*/ 173350 w 504000"/>
                <a:gd name="connsiteY39" fmla="*/ 31580 h 504081"/>
                <a:gd name="connsiteX40" fmla="*/ 173350 w 504000"/>
                <a:gd name="connsiteY40" fmla="*/ 47330 h 504081"/>
                <a:gd name="connsiteX41" fmla="*/ 157600 w 504000"/>
                <a:gd name="connsiteY41" fmla="*/ 47330 h 504081"/>
                <a:gd name="connsiteX42" fmla="*/ 126100 w 504000"/>
                <a:gd name="connsiteY42" fmla="*/ 31580 h 504081"/>
                <a:gd name="connsiteX43" fmla="*/ 141850 w 504000"/>
                <a:gd name="connsiteY43" fmla="*/ 31580 h 504081"/>
                <a:gd name="connsiteX44" fmla="*/ 141850 w 504000"/>
                <a:gd name="connsiteY44" fmla="*/ 47330 h 504081"/>
                <a:gd name="connsiteX45" fmla="*/ 126100 w 504000"/>
                <a:gd name="connsiteY45" fmla="*/ 47330 h 504081"/>
                <a:gd name="connsiteX46" fmla="*/ 94600 w 504000"/>
                <a:gd name="connsiteY46" fmla="*/ 31580 h 504081"/>
                <a:gd name="connsiteX47" fmla="*/ 110350 w 504000"/>
                <a:gd name="connsiteY47" fmla="*/ 31580 h 504081"/>
                <a:gd name="connsiteX48" fmla="*/ 110350 w 504000"/>
                <a:gd name="connsiteY48" fmla="*/ 47330 h 504081"/>
                <a:gd name="connsiteX49" fmla="*/ 94600 w 504000"/>
                <a:gd name="connsiteY49" fmla="*/ 47330 h 504081"/>
                <a:gd name="connsiteX50" fmla="*/ 79627 w 504000"/>
                <a:gd name="connsiteY50" fmla="*/ 15758 h 504081"/>
                <a:gd name="connsiteX51" fmla="*/ 79558 w 504000"/>
                <a:gd name="connsiteY51" fmla="*/ 63007 h 504081"/>
                <a:gd name="connsiteX52" fmla="*/ 426297 w 504000"/>
                <a:gd name="connsiteY52" fmla="*/ 63154 h 504081"/>
                <a:gd name="connsiteX53" fmla="*/ 426365 w 504000"/>
                <a:gd name="connsiteY53" fmla="*/ 15904 h 504081"/>
                <a:gd name="connsiteX54" fmla="*/ 63892 w 504000"/>
                <a:gd name="connsiteY54" fmla="*/ 0 h 504081"/>
                <a:gd name="connsiteX55" fmla="*/ 442130 w 504000"/>
                <a:gd name="connsiteY55" fmla="*/ 162 h 504081"/>
                <a:gd name="connsiteX56" fmla="*/ 441967 w 504000"/>
                <a:gd name="connsiteY56" fmla="*/ 115356 h 504081"/>
                <a:gd name="connsiteX57" fmla="*/ 488250 w 504000"/>
                <a:gd name="connsiteY57" fmla="*/ 115356 h 504081"/>
                <a:gd name="connsiteX58" fmla="*/ 504000 w 504000"/>
                <a:gd name="connsiteY58" fmla="*/ 131106 h 504081"/>
                <a:gd name="connsiteX59" fmla="*/ 504000 w 504000"/>
                <a:gd name="connsiteY59" fmla="*/ 425331 h 504081"/>
                <a:gd name="connsiteX60" fmla="*/ 488250 w 504000"/>
                <a:gd name="connsiteY60" fmla="*/ 441081 h 504081"/>
                <a:gd name="connsiteX61" fmla="*/ 315455 w 504000"/>
                <a:gd name="connsiteY61" fmla="*/ 441081 h 504081"/>
                <a:gd name="connsiteX62" fmla="*/ 315399 w 504000"/>
                <a:gd name="connsiteY62" fmla="*/ 488331 h 504081"/>
                <a:gd name="connsiteX63" fmla="*/ 346431 w 504000"/>
                <a:gd name="connsiteY63" fmla="*/ 488331 h 504081"/>
                <a:gd name="connsiteX64" fmla="*/ 346431 w 504000"/>
                <a:gd name="connsiteY64" fmla="*/ 504081 h 504081"/>
                <a:gd name="connsiteX65" fmla="*/ 157431 w 504000"/>
                <a:gd name="connsiteY65" fmla="*/ 504081 h 504081"/>
                <a:gd name="connsiteX66" fmla="*/ 157431 w 504000"/>
                <a:gd name="connsiteY66" fmla="*/ 488331 h 504081"/>
                <a:gd name="connsiteX67" fmla="*/ 189399 w 504000"/>
                <a:gd name="connsiteY67" fmla="*/ 488331 h 504081"/>
                <a:gd name="connsiteX68" fmla="*/ 189455 w 504000"/>
                <a:gd name="connsiteY68" fmla="*/ 441081 h 504081"/>
                <a:gd name="connsiteX69" fmla="*/ 15750 w 504000"/>
                <a:gd name="connsiteY69" fmla="*/ 441081 h 504081"/>
                <a:gd name="connsiteX70" fmla="*/ 0 w 504000"/>
                <a:gd name="connsiteY70" fmla="*/ 425331 h 504081"/>
                <a:gd name="connsiteX71" fmla="*/ 0 w 504000"/>
                <a:gd name="connsiteY71" fmla="*/ 131106 h 504081"/>
                <a:gd name="connsiteX72" fmla="*/ 15750 w 504000"/>
                <a:gd name="connsiteY72" fmla="*/ 115356 h 504081"/>
                <a:gd name="connsiteX73" fmla="*/ 63728 w 504000"/>
                <a:gd name="connsiteY73" fmla="*/ 115356 h 504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504000" h="504081">
                  <a:moveTo>
                    <a:pt x="205205" y="441081"/>
                  </a:moveTo>
                  <a:lnTo>
                    <a:pt x="205149" y="488331"/>
                  </a:lnTo>
                  <a:lnTo>
                    <a:pt x="299649" y="488331"/>
                  </a:lnTo>
                  <a:lnTo>
                    <a:pt x="299705" y="441081"/>
                  </a:lnTo>
                  <a:close/>
                  <a:moveTo>
                    <a:pt x="15750" y="396744"/>
                  </a:moveTo>
                  <a:lnTo>
                    <a:pt x="15750" y="425331"/>
                  </a:lnTo>
                  <a:lnTo>
                    <a:pt x="488250" y="425331"/>
                  </a:lnTo>
                  <a:lnTo>
                    <a:pt x="488250" y="397559"/>
                  </a:lnTo>
                  <a:close/>
                  <a:moveTo>
                    <a:pt x="243979" y="267830"/>
                  </a:moveTo>
                  <a:lnTo>
                    <a:pt x="259729" y="267830"/>
                  </a:lnTo>
                  <a:lnTo>
                    <a:pt x="259729" y="283580"/>
                  </a:lnTo>
                  <a:lnTo>
                    <a:pt x="243979" y="283580"/>
                  </a:lnTo>
                  <a:close/>
                  <a:moveTo>
                    <a:pt x="244056" y="189738"/>
                  </a:moveTo>
                  <a:lnTo>
                    <a:pt x="259806" y="189738"/>
                  </a:lnTo>
                  <a:lnTo>
                    <a:pt x="259806" y="252738"/>
                  </a:lnTo>
                  <a:lnTo>
                    <a:pt x="244056" y="252738"/>
                  </a:lnTo>
                  <a:close/>
                  <a:moveTo>
                    <a:pt x="250654" y="146037"/>
                  </a:moveTo>
                  <a:lnTo>
                    <a:pt x="159253" y="302733"/>
                  </a:lnTo>
                  <a:lnTo>
                    <a:pt x="344285" y="302733"/>
                  </a:lnTo>
                  <a:close/>
                  <a:moveTo>
                    <a:pt x="441945" y="131106"/>
                  </a:moveTo>
                  <a:lnTo>
                    <a:pt x="441588" y="381728"/>
                  </a:lnTo>
                  <a:lnTo>
                    <a:pt x="488250" y="381809"/>
                  </a:lnTo>
                  <a:lnTo>
                    <a:pt x="488250" y="131106"/>
                  </a:lnTo>
                  <a:close/>
                  <a:moveTo>
                    <a:pt x="15750" y="131106"/>
                  </a:moveTo>
                  <a:lnTo>
                    <a:pt x="15750" y="380994"/>
                  </a:lnTo>
                  <a:lnTo>
                    <a:pt x="63349" y="381076"/>
                  </a:lnTo>
                  <a:lnTo>
                    <a:pt x="63706" y="131106"/>
                  </a:lnTo>
                  <a:close/>
                  <a:moveTo>
                    <a:pt x="250485" y="115060"/>
                  </a:moveTo>
                  <a:lnTo>
                    <a:pt x="372047" y="318483"/>
                  </a:lnTo>
                  <a:lnTo>
                    <a:pt x="131829" y="318483"/>
                  </a:lnTo>
                  <a:close/>
                  <a:moveTo>
                    <a:pt x="79536" y="78757"/>
                  </a:moveTo>
                  <a:lnTo>
                    <a:pt x="79100" y="381103"/>
                  </a:lnTo>
                  <a:lnTo>
                    <a:pt x="425838" y="381701"/>
                  </a:lnTo>
                  <a:lnTo>
                    <a:pt x="426274" y="78904"/>
                  </a:lnTo>
                  <a:close/>
                  <a:moveTo>
                    <a:pt x="188608" y="31580"/>
                  </a:moveTo>
                  <a:lnTo>
                    <a:pt x="409431" y="31580"/>
                  </a:lnTo>
                  <a:lnTo>
                    <a:pt x="409431" y="47330"/>
                  </a:lnTo>
                  <a:lnTo>
                    <a:pt x="188608" y="47330"/>
                  </a:lnTo>
                  <a:close/>
                  <a:moveTo>
                    <a:pt x="157600" y="31580"/>
                  </a:moveTo>
                  <a:lnTo>
                    <a:pt x="173350" y="31580"/>
                  </a:lnTo>
                  <a:lnTo>
                    <a:pt x="173350" y="47330"/>
                  </a:lnTo>
                  <a:lnTo>
                    <a:pt x="157600" y="47330"/>
                  </a:lnTo>
                  <a:close/>
                  <a:moveTo>
                    <a:pt x="126100" y="31580"/>
                  </a:moveTo>
                  <a:lnTo>
                    <a:pt x="141850" y="31580"/>
                  </a:lnTo>
                  <a:lnTo>
                    <a:pt x="141850" y="47330"/>
                  </a:lnTo>
                  <a:lnTo>
                    <a:pt x="126100" y="47330"/>
                  </a:lnTo>
                  <a:close/>
                  <a:moveTo>
                    <a:pt x="94600" y="31580"/>
                  </a:moveTo>
                  <a:lnTo>
                    <a:pt x="110350" y="31580"/>
                  </a:lnTo>
                  <a:lnTo>
                    <a:pt x="110350" y="47330"/>
                  </a:lnTo>
                  <a:lnTo>
                    <a:pt x="94600" y="47330"/>
                  </a:lnTo>
                  <a:close/>
                  <a:moveTo>
                    <a:pt x="79627" y="15758"/>
                  </a:moveTo>
                  <a:lnTo>
                    <a:pt x="79558" y="63007"/>
                  </a:lnTo>
                  <a:lnTo>
                    <a:pt x="426297" y="63154"/>
                  </a:lnTo>
                  <a:lnTo>
                    <a:pt x="426365" y="15904"/>
                  </a:lnTo>
                  <a:close/>
                  <a:moveTo>
                    <a:pt x="63892" y="0"/>
                  </a:moveTo>
                  <a:lnTo>
                    <a:pt x="442130" y="162"/>
                  </a:lnTo>
                  <a:lnTo>
                    <a:pt x="441967" y="115356"/>
                  </a:lnTo>
                  <a:lnTo>
                    <a:pt x="488250" y="115356"/>
                  </a:lnTo>
                  <a:cubicBezTo>
                    <a:pt x="496944" y="115366"/>
                    <a:pt x="503990" y="122412"/>
                    <a:pt x="504000" y="131106"/>
                  </a:cubicBezTo>
                  <a:lnTo>
                    <a:pt x="504000" y="425331"/>
                  </a:lnTo>
                  <a:cubicBezTo>
                    <a:pt x="503990" y="434025"/>
                    <a:pt x="496944" y="441071"/>
                    <a:pt x="488250" y="441081"/>
                  </a:cubicBezTo>
                  <a:lnTo>
                    <a:pt x="315455" y="441081"/>
                  </a:lnTo>
                  <a:lnTo>
                    <a:pt x="315399" y="488331"/>
                  </a:lnTo>
                  <a:lnTo>
                    <a:pt x="346431" y="488331"/>
                  </a:lnTo>
                  <a:lnTo>
                    <a:pt x="346431" y="504081"/>
                  </a:lnTo>
                  <a:lnTo>
                    <a:pt x="157431" y="504081"/>
                  </a:lnTo>
                  <a:lnTo>
                    <a:pt x="157431" y="488331"/>
                  </a:lnTo>
                  <a:lnTo>
                    <a:pt x="189399" y="488331"/>
                  </a:lnTo>
                  <a:lnTo>
                    <a:pt x="189455" y="441081"/>
                  </a:lnTo>
                  <a:lnTo>
                    <a:pt x="15750" y="441081"/>
                  </a:lnTo>
                  <a:cubicBezTo>
                    <a:pt x="7056" y="441071"/>
                    <a:pt x="10" y="434025"/>
                    <a:pt x="0" y="425331"/>
                  </a:cubicBezTo>
                  <a:lnTo>
                    <a:pt x="0" y="131106"/>
                  </a:lnTo>
                  <a:cubicBezTo>
                    <a:pt x="10" y="122412"/>
                    <a:pt x="7056" y="115366"/>
                    <a:pt x="15750" y="115356"/>
                  </a:cubicBezTo>
                  <a:lnTo>
                    <a:pt x="63728" y="115356"/>
                  </a:lnTo>
                  <a:close/>
                </a:path>
              </a:pathLst>
            </a:custGeom>
            <a:solidFill>
              <a:schemeClr val="accent1"/>
            </a:solidFill>
            <a:ln w="7739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pPr defTabSz="457200">
                <a:lnSpc>
                  <a:spcPct val="120000"/>
                </a:lnSpc>
              </a:pPr>
              <a:endParaRPr lang="zh-CN" altLang="en-US">
                <a:solidFill>
                  <a:srgbClr val="22222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4" name="文本框 92"/>
            <p:cNvSpPr txBox="1"/>
            <p:nvPr>
              <p:custDataLst>
                <p:tags r:id="rId27"/>
              </p:custDataLst>
            </p:nvPr>
          </p:nvSpPr>
          <p:spPr>
            <a:xfrm>
              <a:off x="1688" y="3557"/>
              <a:ext cx="3927" cy="1298"/>
            </a:xfrm>
            <a:prstGeom prst="rect">
              <a:avLst/>
            </a:prstGeom>
            <a:noFill/>
          </p:spPr>
          <p:txBody>
            <a:bodyPr wrap="square" rtlCol="0">
              <a:normAutofit fontScale="80000"/>
            </a:bodyPr>
            <a:lstStyle>
              <a:defPPr>
                <a:defRPr lang="en-US"/>
              </a:defPPr>
              <a:lvl1pPr algn="ctr">
                <a:defRPr kumimoji="1" b="1">
                  <a:solidFill>
                    <a:schemeClr val="accent1"/>
                  </a:solidFill>
                  <a:latin typeface="+mn-ea"/>
                </a:defRPr>
              </a:lvl1pPr>
            </a:lstStyle>
            <a:p>
              <a:pPr defTabSz="457200">
                <a:lnSpc>
                  <a:spcPct val="120000"/>
                </a:lnSpc>
              </a:pPr>
              <a:r>
                <a:rPr lang="zh-CN" altLang="en-US" sz="2400" spc="300">
                  <a:solidFill>
                    <a:schemeClr val="accent1"/>
                  </a:solidFill>
                  <a:latin typeface="汉仪旗黑-85S" panose="00020600040101010101" pitchFamily="18" charset="-122"/>
                  <a:ea typeface="汉仪旗黑-85S" panose="00020600040101010101" pitchFamily="18" charset="-122"/>
                  <a:sym typeface="Arial" panose="020B0604020202020204" pitchFamily="34" charset="0"/>
                </a:rPr>
                <a:t>这个过程的问题？</a:t>
              </a:r>
              <a:endParaRPr lang="zh-CN" altLang="en-US" sz="2400" spc="30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62000" y="5459095"/>
            <a:ext cx="10656570" cy="895350"/>
            <a:chOff x="1200" y="8597"/>
            <a:chExt cx="16782" cy="1410"/>
          </a:xfrm>
        </p:grpSpPr>
        <p:sp>
          <p:nvSpPr>
            <p:cNvPr id="129" name="矩形 128"/>
            <p:cNvSpPr/>
            <p:nvPr>
              <p:custDataLst>
                <p:tags r:id="rId28"/>
              </p:custDataLst>
            </p:nvPr>
          </p:nvSpPr>
          <p:spPr>
            <a:xfrm>
              <a:off x="1200" y="8719"/>
              <a:ext cx="16783" cy="1289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lIns="1080135" rIns="107950" rtlCol="0" anchor="ctr"/>
            <a:p>
              <a:pPr algn="l"/>
              <a:endParaRPr lang="zh-CN" altLang="en-US" b="1" spc="3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30" name="椭圆 129"/>
            <p:cNvSpPr/>
            <p:nvPr>
              <p:custDataLst>
                <p:tags r:id="rId29"/>
              </p:custDataLst>
            </p:nvPr>
          </p:nvSpPr>
          <p:spPr>
            <a:xfrm>
              <a:off x="2048" y="9045"/>
              <a:ext cx="684" cy="6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dk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31" name="图片 130" descr="3b32313538393039383bcdb6d3b0d2c7"/>
            <p:cNvPicPr>
              <a:picLocks noChangeAspect="1"/>
            </p:cNvPicPr>
            <p:nvPr>
              <p:custDataLst>
                <p:tags r:id="rId30"/>
              </p:custDataLst>
            </p:nvPr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2223" y="9228"/>
              <a:ext cx="337" cy="337"/>
            </a:xfrm>
            <a:prstGeom prst="rect">
              <a:avLst/>
            </a:prstGeom>
          </p:spPr>
        </p:pic>
        <p:sp>
          <p:nvSpPr>
            <p:cNvPr id="132" name="正文"/>
            <p:cNvSpPr txBox="1"/>
            <p:nvPr>
              <p:custDataLst>
                <p:tags r:id="rId33"/>
              </p:custDataLst>
            </p:nvPr>
          </p:nvSpPr>
          <p:spPr>
            <a:xfrm>
              <a:off x="3732" y="8597"/>
              <a:ext cx="12908" cy="1283"/>
            </a:xfrm>
            <a:prstGeom prst="rect">
              <a:avLst/>
            </a:prstGeom>
            <a:noFill/>
          </p:spPr>
          <p:txBody>
            <a:bodyPr wrap="square" lIns="17780" tIns="0" rIns="0" bIns="0" rtlCol="0" anchor="ctr" anchorCtr="0">
              <a:noAutofit/>
            </a:bodyPr>
            <a:p>
              <a:pPr indent="0" algn="l" fontAlgn="auto">
                <a:lnSpc>
                  <a:spcPct val="130000"/>
                </a:lnSpc>
              </a:pPr>
              <a:r>
                <a:rPr lang="zh-CN" altLang="en-US" sz="1400" b="1" spc="150" dirty="0">
                  <a:solidFill>
                    <a:schemeClr val="dk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这个过程属于重复劳动，做为软件工程师，专业技能方面收获很小，除非你了解芯片设计细节！</a:t>
              </a:r>
              <a:endParaRPr lang="zh-CN" altLang="en-US" sz="1400" b="1" spc="15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</p:spTree>
    <p:custDataLst>
      <p:tags r:id="rId3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4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4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354923"/>
            <a:ext cx="720090" cy="503077"/>
          </a:xfrm>
          <a:prstGeom prst="rect">
            <a:avLst/>
          </a:prstGeom>
        </p:spPr>
      </p:pic>
      <p:pic>
        <p:nvPicPr>
          <p:cNvPr id="33" name="图片 8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423432"/>
            <a:ext cx="720090" cy="434568"/>
          </a:xfrm>
          <a:prstGeom prst="rect">
            <a:avLst/>
          </a:prstGeom>
        </p:spPr>
      </p:pic>
      <p:sp>
        <p:nvSpPr>
          <p:cNvPr id="2" name="圆角矩形 1"/>
          <p:cNvSpPr/>
          <p:nvPr>
            <p:custDataLst>
              <p:tags r:id="rId8"/>
            </p:custDataLst>
          </p:nvPr>
        </p:nvSpPr>
        <p:spPr>
          <a:xfrm>
            <a:off x="3569335" y="3023235"/>
            <a:ext cx="4128135" cy="127889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b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cs typeface="微软雅黑" panose="020B0503020204020204" charset="-122"/>
                <a:sym typeface="Arial" panose="020B0604020202020204" pitchFamily="34" charset="0"/>
              </a:rPr>
              <a:t>改进的流程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accent1"/>
              </a:solidFill>
              <a:latin typeface="汉仪旗黑-85S" panose="00020600040101010101" pitchFamily="18" charset="-122"/>
              <a:ea typeface="汉仪旗黑-85S" panose="00020600040101010101" pitchFamily="18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5" name="直接连接符 62"/>
          <p:cNvCxnSpPr/>
          <p:nvPr>
            <p:custDataLst>
              <p:tags r:id="rId10"/>
            </p:custDataLst>
          </p:nvPr>
        </p:nvCxnSpPr>
        <p:spPr>
          <a:xfrm>
            <a:off x="1676418" y="2250699"/>
            <a:ext cx="5495194" cy="0"/>
          </a:xfrm>
          <a:prstGeom prst="line">
            <a:avLst/>
          </a:prstGeom>
          <a:ln w="25400"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弧形 63"/>
          <p:cNvSpPr/>
          <p:nvPr>
            <p:custDataLst>
              <p:tags r:id="rId11"/>
            </p:custDataLst>
          </p:nvPr>
        </p:nvSpPr>
        <p:spPr>
          <a:xfrm>
            <a:off x="6511022" y="2250699"/>
            <a:ext cx="1321181" cy="1321181"/>
          </a:xfrm>
          <a:prstGeom prst="arc">
            <a:avLst>
              <a:gd name="adj1" fmla="val 16200000"/>
              <a:gd name="adj2" fmla="val 5395811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7" name="直接连接符 64"/>
          <p:cNvCxnSpPr/>
          <p:nvPr>
            <p:custDataLst>
              <p:tags r:id="rId12"/>
            </p:custDataLst>
          </p:nvPr>
        </p:nvCxnSpPr>
        <p:spPr>
          <a:xfrm flipH="1">
            <a:off x="3237901" y="3571880"/>
            <a:ext cx="393371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弧形 65"/>
          <p:cNvSpPr/>
          <p:nvPr>
            <p:custDataLst>
              <p:tags r:id="rId13"/>
            </p:custDataLst>
          </p:nvPr>
        </p:nvSpPr>
        <p:spPr>
          <a:xfrm flipH="1">
            <a:off x="2577311" y="3571880"/>
            <a:ext cx="1321181" cy="1321181"/>
          </a:xfrm>
          <a:prstGeom prst="arc">
            <a:avLst>
              <a:gd name="adj1" fmla="val 16200000"/>
              <a:gd name="adj2" fmla="val 5395811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66"/>
          <p:cNvCxnSpPr/>
          <p:nvPr>
            <p:custDataLst>
              <p:tags r:id="rId14"/>
            </p:custDataLst>
          </p:nvPr>
        </p:nvCxnSpPr>
        <p:spPr>
          <a:xfrm>
            <a:off x="3237096" y="4893061"/>
            <a:ext cx="5496917" cy="0"/>
          </a:xfrm>
          <a:prstGeom prst="line">
            <a:avLst/>
          </a:prstGeom>
          <a:ln w="254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11"/>
          <p:cNvSpPr/>
          <p:nvPr>
            <p:custDataLst>
              <p:tags r:id="rId15"/>
            </p:custDataLst>
          </p:nvPr>
        </p:nvSpPr>
        <p:spPr>
          <a:xfrm flipV="1">
            <a:off x="1618805" y="2195038"/>
            <a:ext cx="108000" cy="10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泪滴形 74"/>
          <p:cNvSpPr/>
          <p:nvPr>
            <p:custDataLst>
              <p:tags r:id="rId16"/>
            </p:custDataLst>
          </p:nvPr>
        </p:nvSpPr>
        <p:spPr>
          <a:xfrm rot="8100000">
            <a:off x="4154343" y="3242694"/>
            <a:ext cx="249267" cy="249417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文本框 15"/>
          <p:cNvSpPr txBox="1"/>
          <p:nvPr>
            <p:custDataLst>
              <p:tags r:id="rId17"/>
            </p:custDataLst>
          </p:nvPr>
        </p:nvSpPr>
        <p:spPr>
          <a:xfrm>
            <a:off x="4130769" y="3202270"/>
            <a:ext cx="304800" cy="338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72500"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2</a:t>
            </a:r>
            <a:endParaRPr lang="en-US" altLang="zh-CN" sz="16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 useBgFill="1">
        <p:nvSpPr>
          <p:cNvPr id="15" name="椭圆 16"/>
          <p:cNvSpPr/>
          <p:nvPr>
            <p:custDataLst>
              <p:tags r:id="rId18"/>
            </p:custDataLst>
          </p:nvPr>
        </p:nvSpPr>
        <p:spPr>
          <a:xfrm flipV="1">
            <a:off x="4224993" y="3585092"/>
            <a:ext cx="107967" cy="108033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文本框 17"/>
          <p:cNvSpPr txBox="1"/>
          <p:nvPr>
            <p:custDataLst>
              <p:tags r:id="rId19"/>
            </p:custDataLst>
          </p:nvPr>
        </p:nvSpPr>
        <p:spPr>
          <a:xfrm>
            <a:off x="4423504" y="3202270"/>
            <a:ext cx="1852930" cy="369570"/>
          </a:xfrm>
          <a:prstGeom prst="rect">
            <a:avLst/>
          </a:prstGeom>
          <a:noFill/>
        </p:spPr>
        <p:txBody>
          <a:bodyPr wrap="square" bIns="0" rtlCol="0">
            <a:normAutofit lnSpcReduction="10000"/>
          </a:bodyPr>
          <a:lstStyle>
            <a:defPPr>
              <a:defRPr lang="en-US"/>
            </a:defPPr>
            <a:lvl1pPr>
              <a:defRPr kumimoji="1" b="1">
                <a:solidFill>
                  <a:schemeClr val="accent1"/>
                </a:solidFill>
                <a:latin typeface="+mn-ea"/>
              </a:defRPr>
            </a:lvl1pPr>
          </a:lstStyle>
          <a:p>
            <a:pPr defTabSz="457200">
              <a:lnSpc>
                <a:spcPct val="120000"/>
              </a:lnSpc>
            </a:pPr>
            <a:r>
              <a:rPr lang="zh-CN" altLang="en-US" spc="300">
                <a:solidFill>
                  <a:schemeClr val="dk1">
                    <a:lumMod val="85000"/>
                    <a:lumOff val="1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Arial" panose="020B0604020202020204" pitchFamily="34" charset="0"/>
              </a:rPr>
              <a:t>解决问题</a:t>
            </a:r>
            <a:endParaRPr lang="zh-CN" altLang="en-US" spc="300">
              <a:solidFill>
                <a:schemeClr val="dk1">
                  <a:lumMod val="85000"/>
                  <a:lumOff val="1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8" name="矩形 38"/>
          <p:cNvSpPr/>
          <p:nvPr>
            <p:custDataLst>
              <p:tags r:id="rId20"/>
            </p:custDataLst>
          </p:nvPr>
        </p:nvSpPr>
        <p:spPr>
          <a:xfrm>
            <a:off x="4423410" y="3573145"/>
            <a:ext cx="2870835" cy="904875"/>
          </a:xfrm>
          <a:prstGeom prst="rect">
            <a:avLst/>
          </a:prstGeom>
          <a:noFill/>
        </p:spPr>
        <p:txBody>
          <a:bodyPr wrap="square" lIns="90000" tIns="0" rtlCol="0">
            <a:normAutofit/>
          </a:bodyPr>
          <a:lstStyle/>
          <a:p>
            <a:pPr defTabSz="457200">
              <a:lnSpc>
                <a:spcPct val="120000"/>
              </a:lnSpc>
            </a:pPr>
            <a:r>
              <a:rPr kumimoji="1" lang="zh-CN" altLang="en-US" sz="1400" spc="15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芯片组同事自行复现问题，做实验，提出解决方案</a:t>
            </a:r>
            <a:endParaRPr kumimoji="1" lang="zh-CN" altLang="en-US" sz="1400" spc="15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21"/>
            </p:custDataLst>
          </p:nvPr>
        </p:nvSpPr>
        <p:spPr>
          <a:xfrm>
            <a:off x="4420964" y="4469730"/>
            <a:ext cx="1852930" cy="369570"/>
          </a:xfrm>
          <a:prstGeom prst="rect">
            <a:avLst/>
          </a:prstGeom>
          <a:noFill/>
        </p:spPr>
        <p:txBody>
          <a:bodyPr wrap="square" bIns="0" rtlCol="0">
            <a:normAutofit lnSpcReduction="10000"/>
          </a:bodyPr>
          <a:lstStyle>
            <a:defPPr>
              <a:defRPr lang="en-US"/>
            </a:defPPr>
            <a:lvl1pPr>
              <a:defRPr kumimoji="1" b="1">
                <a:solidFill>
                  <a:schemeClr val="accent1"/>
                </a:solidFill>
                <a:latin typeface="+mn-ea"/>
              </a:defRPr>
            </a:lvl1pPr>
          </a:lstStyle>
          <a:p>
            <a:pPr defTabSz="457200">
              <a:lnSpc>
                <a:spcPct val="120000"/>
              </a:lnSpc>
            </a:pPr>
            <a:r>
              <a:rPr lang="zh-CN" altLang="en-US" spc="30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Arial" panose="020B0604020202020204" pitchFamily="34" charset="0"/>
              </a:rPr>
              <a:t>归档</a:t>
            </a:r>
            <a:endParaRPr lang="zh-CN" altLang="en-US" spc="300">
              <a:solidFill>
                <a:schemeClr val="accent1"/>
              </a:solidFill>
              <a:latin typeface="汉仪旗黑-85S" panose="00020600040101010101" pitchFamily="18" charset="-122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23" name="矩形 40"/>
          <p:cNvSpPr/>
          <p:nvPr>
            <p:custDataLst>
              <p:tags r:id="rId22"/>
            </p:custDataLst>
          </p:nvPr>
        </p:nvSpPr>
        <p:spPr>
          <a:xfrm>
            <a:off x="4420964" y="4893910"/>
            <a:ext cx="1852930" cy="904875"/>
          </a:xfrm>
          <a:prstGeom prst="rect">
            <a:avLst/>
          </a:prstGeom>
          <a:noFill/>
        </p:spPr>
        <p:txBody>
          <a:bodyPr wrap="square" lIns="90000" tIns="0" rtlCol="0">
            <a:normAutofit fontScale="90000" lnSpcReduction="20000"/>
          </a:bodyPr>
          <a:lstStyle/>
          <a:p>
            <a:pPr defTabSz="457200">
              <a:lnSpc>
                <a:spcPct val="120000"/>
              </a:lnSpc>
            </a:pPr>
            <a:r>
              <a:rPr kumimoji="1" lang="zh-CN" altLang="en-US" sz="1400" spc="15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把问题解决方案，合并入驱动代码，</a:t>
            </a:r>
            <a:endParaRPr kumimoji="1" lang="zh-CN" altLang="en-US" sz="1400" spc="15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defTabSz="457200">
              <a:lnSpc>
                <a:spcPct val="120000"/>
              </a:lnSpc>
            </a:pPr>
            <a:r>
              <a:rPr kumimoji="1" lang="zh-CN" altLang="en-US" sz="1400" spc="15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规避问题，或者解决问题</a:t>
            </a:r>
            <a:endParaRPr kumimoji="1" lang="zh-CN" altLang="en-US" sz="1400" spc="15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泪滴形 68"/>
          <p:cNvSpPr/>
          <p:nvPr>
            <p:custDataLst>
              <p:tags r:id="rId23"/>
            </p:custDataLst>
          </p:nvPr>
        </p:nvSpPr>
        <p:spPr>
          <a:xfrm rot="8100000">
            <a:off x="4165059" y="1861150"/>
            <a:ext cx="249555" cy="249555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文本框 32"/>
          <p:cNvSpPr txBox="1"/>
          <p:nvPr>
            <p:custDataLst>
              <p:tags r:id="rId24"/>
            </p:custDataLst>
          </p:nvPr>
        </p:nvSpPr>
        <p:spPr>
          <a:xfrm>
            <a:off x="4137119" y="1822415"/>
            <a:ext cx="304800" cy="3384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fontScale="72500"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1</a:t>
            </a:r>
            <a:endParaRPr lang="en-US" altLang="zh-CN" sz="16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 useBgFill="1">
        <p:nvSpPr>
          <p:cNvPr id="26" name="椭圆 33"/>
          <p:cNvSpPr/>
          <p:nvPr>
            <p:custDataLst>
              <p:tags r:id="rId25"/>
            </p:custDataLst>
          </p:nvPr>
        </p:nvSpPr>
        <p:spPr>
          <a:xfrm flipV="1">
            <a:off x="4235544" y="2203415"/>
            <a:ext cx="107950" cy="10795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文本框 34"/>
          <p:cNvSpPr txBox="1"/>
          <p:nvPr>
            <p:custDataLst>
              <p:tags r:id="rId26"/>
            </p:custDataLst>
          </p:nvPr>
        </p:nvSpPr>
        <p:spPr>
          <a:xfrm>
            <a:off x="4416519" y="1822415"/>
            <a:ext cx="1852930" cy="369570"/>
          </a:xfrm>
          <a:prstGeom prst="rect">
            <a:avLst/>
          </a:prstGeom>
          <a:noFill/>
        </p:spPr>
        <p:txBody>
          <a:bodyPr wrap="square" bIns="0" rtlCol="0">
            <a:normAutofit lnSpcReduction="10000"/>
          </a:bodyPr>
          <a:lstStyle>
            <a:defPPr>
              <a:defRPr lang="en-US"/>
            </a:defPPr>
            <a:lvl1pPr>
              <a:defRPr kumimoji="1" b="1">
                <a:solidFill>
                  <a:schemeClr val="accent1"/>
                </a:solidFill>
                <a:latin typeface="+mn-ea"/>
              </a:defRPr>
            </a:lvl1pPr>
          </a:lstStyle>
          <a:p>
            <a:pPr defTabSz="457200">
              <a:lnSpc>
                <a:spcPct val="120000"/>
              </a:lnSpc>
            </a:pPr>
            <a:r>
              <a:rPr lang="zh-CN" altLang="en-US" spc="30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Arial" panose="020B0604020202020204" pitchFamily="34" charset="0"/>
              </a:rPr>
              <a:t>发现问题</a:t>
            </a:r>
            <a:endParaRPr lang="zh-CN" altLang="en-US" spc="300">
              <a:solidFill>
                <a:schemeClr val="accent1"/>
              </a:solidFill>
              <a:latin typeface="汉仪旗黑-85S" panose="00020600040101010101" pitchFamily="18" charset="-122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28" name="矩形 41"/>
          <p:cNvSpPr/>
          <p:nvPr>
            <p:custDataLst>
              <p:tags r:id="rId27"/>
            </p:custDataLst>
          </p:nvPr>
        </p:nvSpPr>
        <p:spPr>
          <a:xfrm>
            <a:off x="4416519" y="2245960"/>
            <a:ext cx="1852930" cy="904875"/>
          </a:xfrm>
          <a:prstGeom prst="rect">
            <a:avLst/>
          </a:prstGeom>
          <a:noFill/>
        </p:spPr>
        <p:txBody>
          <a:bodyPr wrap="square" lIns="90000" tIns="0" rtlCol="0">
            <a:normAutofit/>
          </a:bodyPr>
          <a:lstStyle/>
          <a:p>
            <a:pPr defTabSz="457200">
              <a:lnSpc>
                <a:spcPct val="120000"/>
              </a:lnSpc>
            </a:pPr>
            <a:r>
              <a:rPr kumimoji="1" lang="zh-CN" altLang="en-US" sz="1400" spc="15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把问题报告给芯片组，详细描述问题细节</a:t>
            </a:r>
            <a:endParaRPr kumimoji="1" lang="zh-CN" altLang="en-US" sz="1400" spc="15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文本框 42"/>
          <p:cNvSpPr txBox="1"/>
          <p:nvPr>
            <p:custDataLst>
              <p:tags r:id="rId28"/>
            </p:custDataLst>
          </p:nvPr>
        </p:nvSpPr>
        <p:spPr>
          <a:xfrm>
            <a:off x="8715568" y="4708395"/>
            <a:ext cx="1853019" cy="369332"/>
          </a:xfrm>
          <a:prstGeom prst="rect">
            <a:avLst/>
          </a:prstGeom>
          <a:noFill/>
        </p:spPr>
        <p:txBody>
          <a:bodyPr wrap="square" bIns="0" rtlCol="0">
            <a:normAutofit fontScale="80000"/>
          </a:bodyPr>
          <a:lstStyle>
            <a:defPPr>
              <a:defRPr lang="en-US"/>
            </a:defPPr>
            <a:lvl1pPr>
              <a:defRPr kumimoji="1" b="1">
                <a:solidFill>
                  <a:schemeClr val="accent1"/>
                </a:solidFill>
                <a:latin typeface="+mn-ea"/>
              </a:defRPr>
            </a:lvl1pPr>
          </a:lstStyle>
          <a:p>
            <a:pPr defTabSz="457200">
              <a:lnSpc>
                <a:spcPct val="120000"/>
              </a:lnSpc>
            </a:pPr>
            <a:r>
              <a:rPr lang="zh-CN" altLang="en-US" spc="3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新版本驱动发布</a:t>
            </a:r>
            <a:endParaRPr lang="zh-CN" altLang="en-US" spc="3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622030" y="1662430"/>
            <a:ext cx="2960370" cy="2091690"/>
            <a:chOff x="13578" y="2618"/>
            <a:chExt cx="4662" cy="3294"/>
          </a:xfrm>
        </p:grpSpPr>
        <p:sp>
          <p:nvSpPr>
            <p:cNvPr id="19" name="泪滴形 82"/>
            <p:cNvSpPr/>
            <p:nvPr>
              <p:custDataLst>
                <p:tags r:id="rId29"/>
              </p:custDataLst>
            </p:nvPr>
          </p:nvSpPr>
          <p:spPr>
            <a:xfrm rot="8100000">
              <a:off x="15442" y="3503"/>
              <a:ext cx="393" cy="393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>
                <a:lnSpc>
                  <a:spcPct val="140000"/>
                </a:lnSpc>
              </a:pPr>
              <a:endParaRPr lang="zh-CN" altLang="en-US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30"/>
              </p:custDataLst>
            </p:nvPr>
          </p:nvSpPr>
          <p:spPr>
            <a:xfrm>
              <a:off x="15385" y="3452"/>
              <a:ext cx="480" cy="5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rmAutofit fontScale="72500"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3</a:t>
              </a:r>
              <a:endParaRPr lang="en-US" altLang="zh-CN" sz="16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 useBgFill="1">
          <p:nvSpPr>
            <p:cNvPr id="21" name="椭圆 20"/>
            <p:cNvSpPr/>
            <p:nvPr>
              <p:custDataLst>
                <p:tags r:id="rId31"/>
              </p:custDataLst>
            </p:nvPr>
          </p:nvSpPr>
          <p:spPr>
            <a:xfrm flipV="1">
              <a:off x="15553" y="4042"/>
              <a:ext cx="170" cy="170"/>
            </a:xfrm>
            <a:prstGeom prst="ellipse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>
                <a:lnSpc>
                  <a:spcPct val="140000"/>
                </a:lnSpc>
              </a:pPr>
              <a:endParaRPr lang="zh-CN" altLang="en-US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" name="Shape 4711"/>
            <p:cNvSpPr/>
            <p:nvPr>
              <p:custDataLst>
                <p:tags r:id="rId32"/>
              </p:custDataLst>
            </p:nvPr>
          </p:nvSpPr>
          <p:spPr>
            <a:xfrm>
              <a:off x="13578" y="2618"/>
              <a:ext cx="4663" cy="3294"/>
            </a:xfrm>
            <a:prstGeom prst="roundRect">
              <a:avLst>
                <a:gd name="adj" fmla="val 5801"/>
              </a:avLst>
            </a:pr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wrap="square" lIns="19050" tIns="19050" rIns="19050" bIns="19050" anchor="ctr">
              <a:normAutofit/>
            </a:bodyPr>
            <a:lstStyle/>
            <a:p>
              <a:pPr algn="ctr" defTabSz="457200">
                <a:lnSpc>
                  <a:spcPct val="120000"/>
                </a:lnSpc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5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Helvetica Light"/>
                <a:sym typeface="Arial" panose="020B0604020202020204" pitchFamily="34" charset="0"/>
              </a:endParaRPr>
            </a:p>
          </p:txBody>
        </p:sp>
        <p:sp>
          <p:nvSpPr>
            <p:cNvPr id="4" name="任意形状 42"/>
            <p:cNvSpPr/>
            <p:nvPr>
              <p:custDataLst>
                <p:tags r:id="rId33"/>
              </p:custDataLst>
            </p:nvPr>
          </p:nvSpPr>
          <p:spPr>
            <a:xfrm>
              <a:off x="15452" y="3160"/>
              <a:ext cx="898" cy="898"/>
            </a:xfrm>
            <a:custGeom>
              <a:avLst/>
              <a:gdLst>
                <a:gd name="connsiteX0" fmla="*/ 338546 w 504000"/>
                <a:gd name="connsiteY0" fmla="*/ 409500 h 504000"/>
                <a:gd name="connsiteX1" fmla="*/ 354296 w 504000"/>
                <a:gd name="connsiteY1" fmla="*/ 409500 h 504000"/>
                <a:gd name="connsiteX2" fmla="*/ 354296 w 504000"/>
                <a:gd name="connsiteY2" fmla="*/ 445615 h 504000"/>
                <a:gd name="connsiteX3" fmla="*/ 370203 w 504000"/>
                <a:gd name="connsiteY3" fmla="*/ 461522 h 504000"/>
                <a:gd name="connsiteX4" fmla="*/ 370203 w 504000"/>
                <a:gd name="connsiteY4" fmla="*/ 504000 h 504000"/>
                <a:gd name="connsiteX5" fmla="*/ 354453 w 504000"/>
                <a:gd name="connsiteY5" fmla="*/ 504000 h 504000"/>
                <a:gd name="connsiteX6" fmla="*/ 354453 w 504000"/>
                <a:gd name="connsiteY6" fmla="*/ 468051 h 504000"/>
                <a:gd name="connsiteX7" fmla="*/ 338546 w 504000"/>
                <a:gd name="connsiteY7" fmla="*/ 452135 h 504000"/>
                <a:gd name="connsiteX8" fmla="*/ 307046 w 504000"/>
                <a:gd name="connsiteY8" fmla="*/ 409500 h 504000"/>
                <a:gd name="connsiteX9" fmla="*/ 322796 w 504000"/>
                <a:gd name="connsiteY9" fmla="*/ 409500 h 504000"/>
                <a:gd name="connsiteX10" fmla="*/ 322796 w 504000"/>
                <a:gd name="connsiteY10" fmla="*/ 453490 h 504000"/>
                <a:gd name="connsiteX11" fmla="*/ 338703 w 504000"/>
                <a:gd name="connsiteY11" fmla="*/ 469397 h 504000"/>
                <a:gd name="connsiteX12" fmla="*/ 338703 w 504000"/>
                <a:gd name="connsiteY12" fmla="*/ 504000 h 504000"/>
                <a:gd name="connsiteX13" fmla="*/ 322953 w 504000"/>
                <a:gd name="connsiteY13" fmla="*/ 504000 h 504000"/>
                <a:gd name="connsiteX14" fmla="*/ 322953 w 504000"/>
                <a:gd name="connsiteY14" fmla="*/ 475926 h 504000"/>
                <a:gd name="connsiteX15" fmla="*/ 307046 w 504000"/>
                <a:gd name="connsiteY15" fmla="*/ 460010 h 504000"/>
                <a:gd name="connsiteX16" fmla="*/ 275546 w 504000"/>
                <a:gd name="connsiteY16" fmla="*/ 409500 h 504000"/>
                <a:gd name="connsiteX17" fmla="*/ 291296 w 504000"/>
                <a:gd name="connsiteY17" fmla="*/ 409500 h 504000"/>
                <a:gd name="connsiteX18" fmla="*/ 291296 w 504000"/>
                <a:gd name="connsiteY18" fmla="*/ 461365 h 504000"/>
                <a:gd name="connsiteX19" fmla="*/ 307203 w 504000"/>
                <a:gd name="connsiteY19" fmla="*/ 477272 h 504000"/>
                <a:gd name="connsiteX20" fmla="*/ 307203 w 504000"/>
                <a:gd name="connsiteY20" fmla="*/ 504000 h 504000"/>
                <a:gd name="connsiteX21" fmla="*/ 291453 w 504000"/>
                <a:gd name="connsiteY21" fmla="*/ 504000 h 504000"/>
                <a:gd name="connsiteX22" fmla="*/ 291453 w 504000"/>
                <a:gd name="connsiteY22" fmla="*/ 483801 h 504000"/>
                <a:gd name="connsiteX23" fmla="*/ 275546 w 504000"/>
                <a:gd name="connsiteY23" fmla="*/ 467885 h 504000"/>
                <a:gd name="connsiteX24" fmla="*/ 244204 w 504000"/>
                <a:gd name="connsiteY24" fmla="*/ 409500 h 504000"/>
                <a:gd name="connsiteX25" fmla="*/ 259953 w 504000"/>
                <a:gd name="connsiteY25" fmla="*/ 409500 h 504000"/>
                <a:gd name="connsiteX26" fmla="*/ 259796 w 504000"/>
                <a:gd name="connsiteY26" fmla="*/ 504000 h 504000"/>
                <a:gd name="connsiteX27" fmla="*/ 244046 w 504000"/>
                <a:gd name="connsiteY27" fmla="*/ 504000 h 504000"/>
                <a:gd name="connsiteX28" fmla="*/ 212704 w 504000"/>
                <a:gd name="connsiteY28" fmla="*/ 409500 h 504000"/>
                <a:gd name="connsiteX29" fmla="*/ 228454 w 504000"/>
                <a:gd name="connsiteY29" fmla="*/ 409500 h 504000"/>
                <a:gd name="connsiteX30" fmla="*/ 228454 w 504000"/>
                <a:gd name="connsiteY30" fmla="*/ 467885 h 504000"/>
                <a:gd name="connsiteX31" fmla="*/ 212546 w 504000"/>
                <a:gd name="connsiteY31" fmla="*/ 483801 h 504000"/>
                <a:gd name="connsiteX32" fmla="*/ 212546 w 504000"/>
                <a:gd name="connsiteY32" fmla="*/ 504000 h 504000"/>
                <a:gd name="connsiteX33" fmla="*/ 196796 w 504000"/>
                <a:gd name="connsiteY33" fmla="*/ 504000 h 504000"/>
                <a:gd name="connsiteX34" fmla="*/ 196796 w 504000"/>
                <a:gd name="connsiteY34" fmla="*/ 477272 h 504000"/>
                <a:gd name="connsiteX35" fmla="*/ 212704 w 504000"/>
                <a:gd name="connsiteY35" fmla="*/ 461365 h 504000"/>
                <a:gd name="connsiteX36" fmla="*/ 181204 w 504000"/>
                <a:gd name="connsiteY36" fmla="*/ 409500 h 504000"/>
                <a:gd name="connsiteX37" fmla="*/ 196954 w 504000"/>
                <a:gd name="connsiteY37" fmla="*/ 409500 h 504000"/>
                <a:gd name="connsiteX38" fmla="*/ 196954 w 504000"/>
                <a:gd name="connsiteY38" fmla="*/ 460010 h 504000"/>
                <a:gd name="connsiteX39" fmla="*/ 181046 w 504000"/>
                <a:gd name="connsiteY39" fmla="*/ 475926 h 504000"/>
                <a:gd name="connsiteX40" fmla="*/ 181046 w 504000"/>
                <a:gd name="connsiteY40" fmla="*/ 504000 h 504000"/>
                <a:gd name="connsiteX41" fmla="*/ 165296 w 504000"/>
                <a:gd name="connsiteY41" fmla="*/ 504000 h 504000"/>
                <a:gd name="connsiteX42" fmla="*/ 165296 w 504000"/>
                <a:gd name="connsiteY42" fmla="*/ 469397 h 504000"/>
                <a:gd name="connsiteX43" fmla="*/ 181204 w 504000"/>
                <a:gd name="connsiteY43" fmla="*/ 453490 h 504000"/>
                <a:gd name="connsiteX44" fmla="*/ 149704 w 504000"/>
                <a:gd name="connsiteY44" fmla="*/ 409500 h 504000"/>
                <a:gd name="connsiteX45" fmla="*/ 165454 w 504000"/>
                <a:gd name="connsiteY45" fmla="*/ 409500 h 504000"/>
                <a:gd name="connsiteX46" fmla="*/ 165454 w 504000"/>
                <a:gd name="connsiteY46" fmla="*/ 452135 h 504000"/>
                <a:gd name="connsiteX47" fmla="*/ 149546 w 504000"/>
                <a:gd name="connsiteY47" fmla="*/ 468051 h 504000"/>
                <a:gd name="connsiteX48" fmla="*/ 149546 w 504000"/>
                <a:gd name="connsiteY48" fmla="*/ 504000 h 504000"/>
                <a:gd name="connsiteX49" fmla="*/ 133796 w 504000"/>
                <a:gd name="connsiteY49" fmla="*/ 504000 h 504000"/>
                <a:gd name="connsiteX50" fmla="*/ 133796 w 504000"/>
                <a:gd name="connsiteY50" fmla="*/ 461522 h 504000"/>
                <a:gd name="connsiteX51" fmla="*/ 149704 w 504000"/>
                <a:gd name="connsiteY51" fmla="*/ 445615 h 504000"/>
                <a:gd name="connsiteX52" fmla="*/ 78663 w 504000"/>
                <a:gd name="connsiteY52" fmla="*/ 370204 h 504000"/>
                <a:gd name="connsiteX53" fmla="*/ 94413 w 504000"/>
                <a:gd name="connsiteY53" fmla="*/ 370204 h 504000"/>
                <a:gd name="connsiteX54" fmla="*/ 94413 w 504000"/>
                <a:gd name="connsiteY54" fmla="*/ 409500 h 504000"/>
                <a:gd name="connsiteX55" fmla="*/ 135103 w 504000"/>
                <a:gd name="connsiteY55" fmla="*/ 409500 h 504000"/>
                <a:gd name="connsiteX56" fmla="*/ 135103 w 504000"/>
                <a:gd name="connsiteY56" fmla="*/ 425250 h 504000"/>
                <a:gd name="connsiteX57" fmla="*/ 78663 w 504000"/>
                <a:gd name="connsiteY57" fmla="*/ 425250 h 504000"/>
                <a:gd name="connsiteX58" fmla="*/ 409413 w 504000"/>
                <a:gd name="connsiteY58" fmla="*/ 370046 h 504000"/>
                <a:gd name="connsiteX59" fmla="*/ 425163 w 504000"/>
                <a:gd name="connsiteY59" fmla="*/ 370046 h 504000"/>
                <a:gd name="connsiteX60" fmla="*/ 425163 w 504000"/>
                <a:gd name="connsiteY60" fmla="*/ 425250 h 504000"/>
                <a:gd name="connsiteX61" fmla="*/ 370038 w 504000"/>
                <a:gd name="connsiteY61" fmla="*/ 425250 h 504000"/>
                <a:gd name="connsiteX62" fmla="*/ 370038 w 504000"/>
                <a:gd name="connsiteY62" fmla="*/ 409500 h 504000"/>
                <a:gd name="connsiteX63" fmla="*/ 409413 w 504000"/>
                <a:gd name="connsiteY63" fmla="*/ 409500 h 504000"/>
                <a:gd name="connsiteX64" fmla="*/ 330665 w 504000"/>
                <a:gd name="connsiteY64" fmla="*/ 346500 h 504000"/>
                <a:gd name="connsiteX65" fmla="*/ 346415 w 504000"/>
                <a:gd name="connsiteY65" fmla="*/ 346500 h 504000"/>
                <a:gd name="connsiteX66" fmla="*/ 346415 w 504000"/>
                <a:gd name="connsiteY66" fmla="*/ 362250 h 504000"/>
                <a:gd name="connsiteX67" fmla="*/ 330665 w 504000"/>
                <a:gd name="connsiteY67" fmla="*/ 362250 h 504000"/>
                <a:gd name="connsiteX68" fmla="*/ 299165 w 504000"/>
                <a:gd name="connsiteY68" fmla="*/ 346500 h 504000"/>
                <a:gd name="connsiteX69" fmla="*/ 314915 w 504000"/>
                <a:gd name="connsiteY69" fmla="*/ 346500 h 504000"/>
                <a:gd name="connsiteX70" fmla="*/ 314915 w 504000"/>
                <a:gd name="connsiteY70" fmla="*/ 362250 h 504000"/>
                <a:gd name="connsiteX71" fmla="*/ 299165 w 504000"/>
                <a:gd name="connsiteY71" fmla="*/ 362250 h 504000"/>
                <a:gd name="connsiteX72" fmla="*/ 267665 w 504000"/>
                <a:gd name="connsiteY72" fmla="*/ 346500 h 504000"/>
                <a:gd name="connsiteX73" fmla="*/ 283415 w 504000"/>
                <a:gd name="connsiteY73" fmla="*/ 346500 h 504000"/>
                <a:gd name="connsiteX74" fmla="*/ 283415 w 504000"/>
                <a:gd name="connsiteY74" fmla="*/ 362250 h 504000"/>
                <a:gd name="connsiteX75" fmla="*/ 267665 w 504000"/>
                <a:gd name="connsiteY75" fmla="*/ 362250 h 504000"/>
                <a:gd name="connsiteX76" fmla="*/ 236165 w 504000"/>
                <a:gd name="connsiteY76" fmla="*/ 346500 h 504000"/>
                <a:gd name="connsiteX77" fmla="*/ 251915 w 504000"/>
                <a:gd name="connsiteY77" fmla="*/ 346500 h 504000"/>
                <a:gd name="connsiteX78" fmla="*/ 251915 w 504000"/>
                <a:gd name="connsiteY78" fmla="*/ 362250 h 504000"/>
                <a:gd name="connsiteX79" fmla="*/ 236165 w 504000"/>
                <a:gd name="connsiteY79" fmla="*/ 362250 h 504000"/>
                <a:gd name="connsiteX80" fmla="*/ 204665 w 504000"/>
                <a:gd name="connsiteY80" fmla="*/ 346500 h 504000"/>
                <a:gd name="connsiteX81" fmla="*/ 220415 w 504000"/>
                <a:gd name="connsiteY81" fmla="*/ 346500 h 504000"/>
                <a:gd name="connsiteX82" fmla="*/ 220415 w 504000"/>
                <a:gd name="connsiteY82" fmla="*/ 362250 h 504000"/>
                <a:gd name="connsiteX83" fmla="*/ 204665 w 504000"/>
                <a:gd name="connsiteY83" fmla="*/ 362250 h 504000"/>
                <a:gd name="connsiteX84" fmla="*/ 173165 w 504000"/>
                <a:gd name="connsiteY84" fmla="*/ 346500 h 504000"/>
                <a:gd name="connsiteX85" fmla="*/ 188915 w 504000"/>
                <a:gd name="connsiteY85" fmla="*/ 346500 h 504000"/>
                <a:gd name="connsiteX86" fmla="*/ 188915 w 504000"/>
                <a:gd name="connsiteY86" fmla="*/ 362250 h 504000"/>
                <a:gd name="connsiteX87" fmla="*/ 173165 w 504000"/>
                <a:gd name="connsiteY87" fmla="*/ 362250 h 504000"/>
                <a:gd name="connsiteX88" fmla="*/ 141665 w 504000"/>
                <a:gd name="connsiteY88" fmla="*/ 346500 h 504000"/>
                <a:gd name="connsiteX89" fmla="*/ 157415 w 504000"/>
                <a:gd name="connsiteY89" fmla="*/ 346500 h 504000"/>
                <a:gd name="connsiteX90" fmla="*/ 157415 w 504000"/>
                <a:gd name="connsiteY90" fmla="*/ 362250 h 504000"/>
                <a:gd name="connsiteX91" fmla="*/ 141665 w 504000"/>
                <a:gd name="connsiteY91" fmla="*/ 362250 h 504000"/>
                <a:gd name="connsiteX92" fmla="*/ 409500 w 504000"/>
                <a:gd name="connsiteY92" fmla="*/ 338546 h 504000"/>
                <a:gd name="connsiteX93" fmla="*/ 452135 w 504000"/>
                <a:gd name="connsiteY93" fmla="*/ 338546 h 504000"/>
                <a:gd name="connsiteX94" fmla="*/ 468051 w 504000"/>
                <a:gd name="connsiteY94" fmla="*/ 354453 h 504000"/>
                <a:gd name="connsiteX95" fmla="*/ 504000 w 504000"/>
                <a:gd name="connsiteY95" fmla="*/ 354453 h 504000"/>
                <a:gd name="connsiteX96" fmla="*/ 504000 w 504000"/>
                <a:gd name="connsiteY96" fmla="*/ 370203 h 504000"/>
                <a:gd name="connsiteX97" fmla="*/ 461522 w 504000"/>
                <a:gd name="connsiteY97" fmla="*/ 370203 h 504000"/>
                <a:gd name="connsiteX98" fmla="*/ 445615 w 504000"/>
                <a:gd name="connsiteY98" fmla="*/ 354296 h 504000"/>
                <a:gd name="connsiteX99" fmla="*/ 409500 w 504000"/>
                <a:gd name="connsiteY99" fmla="*/ 354296 h 504000"/>
                <a:gd name="connsiteX100" fmla="*/ 51865 w 504000"/>
                <a:gd name="connsiteY100" fmla="*/ 338546 h 504000"/>
                <a:gd name="connsiteX101" fmla="*/ 94500 w 504000"/>
                <a:gd name="connsiteY101" fmla="*/ 338546 h 504000"/>
                <a:gd name="connsiteX102" fmla="*/ 94500 w 504000"/>
                <a:gd name="connsiteY102" fmla="*/ 354296 h 504000"/>
                <a:gd name="connsiteX103" fmla="*/ 58385 w 504000"/>
                <a:gd name="connsiteY103" fmla="*/ 354296 h 504000"/>
                <a:gd name="connsiteX104" fmla="*/ 42478 w 504000"/>
                <a:gd name="connsiteY104" fmla="*/ 370203 h 504000"/>
                <a:gd name="connsiteX105" fmla="*/ 0 w 504000"/>
                <a:gd name="connsiteY105" fmla="*/ 370203 h 504000"/>
                <a:gd name="connsiteX106" fmla="*/ 0 w 504000"/>
                <a:gd name="connsiteY106" fmla="*/ 354453 h 504000"/>
                <a:gd name="connsiteX107" fmla="*/ 35949 w 504000"/>
                <a:gd name="connsiteY107" fmla="*/ 354453 h 504000"/>
                <a:gd name="connsiteX108" fmla="*/ 409500 w 504000"/>
                <a:gd name="connsiteY108" fmla="*/ 307046 h 504000"/>
                <a:gd name="connsiteX109" fmla="*/ 460010 w 504000"/>
                <a:gd name="connsiteY109" fmla="*/ 307046 h 504000"/>
                <a:gd name="connsiteX110" fmla="*/ 475926 w 504000"/>
                <a:gd name="connsiteY110" fmla="*/ 322953 h 504000"/>
                <a:gd name="connsiteX111" fmla="*/ 504000 w 504000"/>
                <a:gd name="connsiteY111" fmla="*/ 322953 h 504000"/>
                <a:gd name="connsiteX112" fmla="*/ 504000 w 504000"/>
                <a:gd name="connsiteY112" fmla="*/ 338703 h 504000"/>
                <a:gd name="connsiteX113" fmla="*/ 469397 w 504000"/>
                <a:gd name="connsiteY113" fmla="*/ 338703 h 504000"/>
                <a:gd name="connsiteX114" fmla="*/ 453490 w 504000"/>
                <a:gd name="connsiteY114" fmla="*/ 322796 h 504000"/>
                <a:gd name="connsiteX115" fmla="*/ 409500 w 504000"/>
                <a:gd name="connsiteY115" fmla="*/ 322796 h 504000"/>
                <a:gd name="connsiteX116" fmla="*/ 43990 w 504000"/>
                <a:gd name="connsiteY116" fmla="*/ 307046 h 504000"/>
                <a:gd name="connsiteX117" fmla="*/ 94500 w 504000"/>
                <a:gd name="connsiteY117" fmla="*/ 307046 h 504000"/>
                <a:gd name="connsiteX118" fmla="*/ 94500 w 504000"/>
                <a:gd name="connsiteY118" fmla="*/ 322796 h 504000"/>
                <a:gd name="connsiteX119" fmla="*/ 50510 w 504000"/>
                <a:gd name="connsiteY119" fmla="*/ 322796 h 504000"/>
                <a:gd name="connsiteX120" fmla="*/ 34603 w 504000"/>
                <a:gd name="connsiteY120" fmla="*/ 338703 h 504000"/>
                <a:gd name="connsiteX121" fmla="*/ 0 w 504000"/>
                <a:gd name="connsiteY121" fmla="*/ 338703 h 504000"/>
                <a:gd name="connsiteX122" fmla="*/ 0 w 504000"/>
                <a:gd name="connsiteY122" fmla="*/ 322953 h 504000"/>
                <a:gd name="connsiteX123" fmla="*/ 28074 w 504000"/>
                <a:gd name="connsiteY123" fmla="*/ 322953 h 504000"/>
                <a:gd name="connsiteX124" fmla="*/ 409500 w 504000"/>
                <a:gd name="connsiteY124" fmla="*/ 275546 h 504000"/>
                <a:gd name="connsiteX125" fmla="*/ 467885 w 504000"/>
                <a:gd name="connsiteY125" fmla="*/ 275546 h 504000"/>
                <a:gd name="connsiteX126" fmla="*/ 483801 w 504000"/>
                <a:gd name="connsiteY126" fmla="*/ 291453 h 504000"/>
                <a:gd name="connsiteX127" fmla="*/ 504000 w 504000"/>
                <a:gd name="connsiteY127" fmla="*/ 291453 h 504000"/>
                <a:gd name="connsiteX128" fmla="*/ 504000 w 504000"/>
                <a:gd name="connsiteY128" fmla="*/ 307203 h 504000"/>
                <a:gd name="connsiteX129" fmla="*/ 477272 w 504000"/>
                <a:gd name="connsiteY129" fmla="*/ 307203 h 504000"/>
                <a:gd name="connsiteX130" fmla="*/ 461365 w 504000"/>
                <a:gd name="connsiteY130" fmla="*/ 291296 h 504000"/>
                <a:gd name="connsiteX131" fmla="*/ 409500 w 504000"/>
                <a:gd name="connsiteY131" fmla="*/ 291296 h 504000"/>
                <a:gd name="connsiteX132" fmla="*/ 36115 w 504000"/>
                <a:gd name="connsiteY132" fmla="*/ 275546 h 504000"/>
                <a:gd name="connsiteX133" fmla="*/ 94500 w 504000"/>
                <a:gd name="connsiteY133" fmla="*/ 275546 h 504000"/>
                <a:gd name="connsiteX134" fmla="*/ 94500 w 504000"/>
                <a:gd name="connsiteY134" fmla="*/ 291296 h 504000"/>
                <a:gd name="connsiteX135" fmla="*/ 42635 w 504000"/>
                <a:gd name="connsiteY135" fmla="*/ 291296 h 504000"/>
                <a:gd name="connsiteX136" fmla="*/ 26728 w 504000"/>
                <a:gd name="connsiteY136" fmla="*/ 307203 h 504000"/>
                <a:gd name="connsiteX137" fmla="*/ 0 w 504000"/>
                <a:gd name="connsiteY137" fmla="*/ 307203 h 504000"/>
                <a:gd name="connsiteX138" fmla="*/ 0 w 504000"/>
                <a:gd name="connsiteY138" fmla="*/ 291453 h 504000"/>
                <a:gd name="connsiteX139" fmla="*/ 20199 w 504000"/>
                <a:gd name="connsiteY139" fmla="*/ 291453 h 504000"/>
                <a:gd name="connsiteX140" fmla="*/ 409500 w 504000"/>
                <a:gd name="connsiteY140" fmla="*/ 244046 h 504000"/>
                <a:gd name="connsiteX141" fmla="*/ 504000 w 504000"/>
                <a:gd name="connsiteY141" fmla="*/ 244204 h 504000"/>
                <a:gd name="connsiteX142" fmla="*/ 504000 w 504000"/>
                <a:gd name="connsiteY142" fmla="*/ 259953 h 504000"/>
                <a:gd name="connsiteX143" fmla="*/ 409500 w 504000"/>
                <a:gd name="connsiteY143" fmla="*/ 259796 h 504000"/>
                <a:gd name="connsiteX144" fmla="*/ 94500 w 504000"/>
                <a:gd name="connsiteY144" fmla="*/ 244046 h 504000"/>
                <a:gd name="connsiteX145" fmla="*/ 94500 w 504000"/>
                <a:gd name="connsiteY145" fmla="*/ 259796 h 504000"/>
                <a:gd name="connsiteX146" fmla="*/ 0 w 504000"/>
                <a:gd name="connsiteY146" fmla="*/ 259953 h 504000"/>
                <a:gd name="connsiteX147" fmla="*/ 0 w 504000"/>
                <a:gd name="connsiteY147" fmla="*/ 244204 h 504000"/>
                <a:gd name="connsiteX148" fmla="*/ 267665 w 504000"/>
                <a:gd name="connsiteY148" fmla="*/ 204750 h 504000"/>
                <a:gd name="connsiteX149" fmla="*/ 346415 w 504000"/>
                <a:gd name="connsiteY149" fmla="*/ 204750 h 504000"/>
                <a:gd name="connsiteX150" fmla="*/ 346415 w 504000"/>
                <a:gd name="connsiteY150" fmla="*/ 220500 h 504000"/>
                <a:gd name="connsiteX151" fmla="*/ 267665 w 504000"/>
                <a:gd name="connsiteY151" fmla="*/ 220500 h 504000"/>
                <a:gd name="connsiteX152" fmla="*/ 477272 w 504000"/>
                <a:gd name="connsiteY152" fmla="*/ 196796 h 504000"/>
                <a:gd name="connsiteX153" fmla="*/ 504000 w 504000"/>
                <a:gd name="connsiteY153" fmla="*/ 196796 h 504000"/>
                <a:gd name="connsiteX154" fmla="*/ 504000 w 504000"/>
                <a:gd name="connsiteY154" fmla="*/ 212546 h 504000"/>
                <a:gd name="connsiteX155" fmla="*/ 483801 w 504000"/>
                <a:gd name="connsiteY155" fmla="*/ 212546 h 504000"/>
                <a:gd name="connsiteX156" fmla="*/ 467885 w 504000"/>
                <a:gd name="connsiteY156" fmla="*/ 228454 h 504000"/>
                <a:gd name="connsiteX157" fmla="*/ 409500 w 504000"/>
                <a:gd name="connsiteY157" fmla="*/ 228454 h 504000"/>
                <a:gd name="connsiteX158" fmla="*/ 409500 w 504000"/>
                <a:gd name="connsiteY158" fmla="*/ 212704 h 504000"/>
                <a:gd name="connsiteX159" fmla="*/ 461365 w 504000"/>
                <a:gd name="connsiteY159" fmla="*/ 212704 h 504000"/>
                <a:gd name="connsiteX160" fmla="*/ 0 w 504000"/>
                <a:gd name="connsiteY160" fmla="*/ 196796 h 504000"/>
                <a:gd name="connsiteX161" fmla="*/ 26728 w 504000"/>
                <a:gd name="connsiteY161" fmla="*/ 196796 h 504000"/>
                <a:gd name="connsiteX162" fmla="*/ 42635 w 504000"/>
                <a:gd name="connsiteY162" fmla="*/ 212704 h 504000"/>
                <a:gd name="connsiteX163" fmla="*/ 94500 w 504000"/>
                <a:gd name="connsiteY163" fmla="*/ 212704 h 504000"/>
                <a:gd name="connsiteX164" fmla="*/ 94500 w 504000"/>
                <a:gd name="connsiteY164" fmla="*/ 228454 h 504000"/>
                <a:gd name="connsiteX165" fmla="*/ 36115 w 504000"/>
                <a:gd name="connsiteY165" fmla="*/ 228454 h 504000"/>
                <a:gd name="connsiteX166" fmla="*/ 20199 w 504000"/>
                <a:gd name="connsiteY166" fmla="*/ 212546 h 504000"/>
                <a:gd name="connsiteX167" fmla="*/ 0 w 504000"/>
                <a:gd name="connsiteY167" fmla="*/ 212546 h 504000"/>
                <a:gd name="connsiteX168" fmla="*/ 173165 w 504000"/>
                <a:gd name="connsiteY168" fmla="*/ 189000 h 504000"/>
                <a:gd name="connsiteX169" fmla="*/ 173165 w 504000"/>
                <a:gd name="connsiteY169" fmla="*/ 204750 h 504000"/>
                <a:gd name="connsiteX170" fmla="*/ 236165 w 504000"/>
                <a:gd name="connsiteY170" fmla="*/ 204750 h 504000"/>
                <a:gd name="connsiteX171" fmla="*/ 236165 w 504000"/>
                <a:gd name="connsiteY171" fmla="*/ 189000 h 504000"/>
                <a:gd name="connsiteX172" fmla="*/ 267665 w 504000"/>
                <a:gd name="connsiteY172" fmla="*/ 173250 h 504000"/>
                <a:gd name="connsiteX173" fmla="*/ 346415 w 504000"/>
                <a:gd name="connsiteY173" fmla="*/ 173250 h 504000"/>
                <a:gd name="connsiteX174" fmla="*/ 346415 w 504000"/>
                <a:gd name="connsiteY174" fmla="*/ 189000 h 504000"/>
                <a:gd name="connsiteX175" fmla="*/ 267665 w 504000"/>
                <a:gd name="connsiteY175" fmla="*/ 189000 h 504000"/>
                <a:gd name="connsiteX176" fmla="*/ 157415 w 504000"/>
                <a:gd name="connsiteY176" fmla="*/ 173250 h 504000"/>
                <a:gd name="connsiteX177" fmla="*/ 251915 w 504000"/>
                <a:gd name="connsiteY177" fmla="*/ 173250 h 504000"/>
                <a:gd name="connsiteX178" fmla="*/ 251915 w 504000"/>
                <a:gd name="connsiteY178" fmla="*/ 220500 h 504000"/>
                <a:gd name="connsiteX179" fmla="*/ 157415 w 504000"/>
                <a:gd name="connsiteY179" fmla="*/ 220500 h 504000"/>
                <a:gd name="connsiteX180" fmla="*/ 469397 w 504000"/>
                <a:gd name="connsiteY180" fmla="*/ 165296 h 504000"/>
                <a:gd name="connsiteX181" fmla="*/ 504000 w 504000"/>
                <a:gd name="connsiteY181" fmla="*/ 165296 h 504000"/>
                <a:gd name="connsiteX182" fmla="*/ 504000 w 504000"/>
                <a:gd name="connsiteY182" fmla="*/ 181046 h 504000"/>
                <a:gd name="connsiteX183" fmla="*/ 475926 w 504000"/>
                <a:gd name="connsiteY183" fmla="*/ 181046 h 504000"/>
                <a:gd name="connsiteX184" fmla="*/ 460010 w 504000"/>
                <a:gd name="connsiteY184" fmla="*/ 196954 h 504000"/>
                <a:gd name="connsiteX185" fmla="*/ 409500 w 504000"/>
                <a:gd name="connsiteY185" fmla="*/ 196954 h 504000"/>
                <a:gd name="connsiteX186" fmla="*/ 409500 w 504000"/>
                <a:gd name="connsiteY186" fmla="*/ 181204 h 504000"/>
                <a:gd name="connsiteX187" fmla="*/ 453490 w 504000"/>
                <a:gd name="connsiteY187" fmla="*/ 181204 h 504000"/>
                <a:gd name="connsiteX188" fmla="*/ 0 w 504000"/>
                <a:gd name="connsiteY188" fmla="*/ 165296 h 504000"/>
                <a:gd name="connsiteX189" fmla="*/ 34603 w 504000"/>
                <a:gd name="connsiteY189" fmla="*/ 165296 h 504000"/>
                <a:gd name="connsiteX190" fmla="*/ 50510 w 504000"/>
                <a:gd name="connsiteY190" fmla="*/ 181204 h 504000"/>
                <a:gd name="connsiteX191" fmla="*/ 94500 w 504000"/>
                <a:gd name="connsiteY191" fmla="*/ 181204 h 504000"/>
                <a:gd name="connsiteX192" fmla="*/ 94500 w 504000"/>
                <a:gd name="connsiteY192" fmla="*/ 196954 h 504000"/>
                <a:gd name="connsiteX193" fmla="*/ 43990 w 504000"/>
                <a:gd name="connsiteY193" fmla="*/ 196954 h 504000"/>
                <a:gd name="connsiteX194" fmla="*/ 28074 w 504000"/>
                <a:gd name="connsiteY194" fmla="*/ 181046 h 504000"/>
                <a:gd name="connsiteX195" fmla="*/ 0 w 504000"/>
                <a:gd name="connsiteY195" fmla="*/ 181046 h 504000"/>
                <a:gd name="connsiteX196" fmla="*/ 461522 w 504000"/>
                <a:gd name="connsiteY196" fmla="*/ 133796 h 504000"/>
                <a:gd name="connsiteX197" fmla="*/ 504000 w 504000"/>
                <a:gd name="connsiteY197" fmla="*/ 133796 h 504000"/>
                <a:gd name="connsiteX198" fmla="*/ 504000 w 504000"/>
                <a:gd name="connsiteY198" fmla="*/ 149546 h 504000"/>
                <a:gd name="connsiteX199" fmla="*/ 468051 w 504000"/>
                <a:gd name="connsiteY199" fmla="*/ 149546 h 504000"/>
                <a:gd name="connsiteX200" fmla="*/ 452135 w 504000"/>
                <a:gd name="connsiteY200" fmla="*/ 165454 h 504000"/>
                <a:gd name="connsiteX201" fmla="*/ 409500 w 504000"/>
                <a:gd name="connsiteY201" fmla="*/ 165454 h 504000"/>
                <a:gd name="connsiteX202" fmla="*/ 409500 w 504000"/>
                <a:gd name="connsiteY202" fmla="*/ 149704 h 504000"/>
                <a:gd name="connsiteX203" fmla="*/ 445615 w 504000"/>
                <a:gd name="connsiteY203" fmla="*/ 149704 h 504000"/>
                <a:gd name="connsiteX204" fmla="*/ 0 w 504000"/>
                <a:gd name="connsiteY204" fmla="*/ 133796 h 504000"/>
                <a:gd name="connsiteX205" fmla="*/ 42478 w 504000"/>
                <a:gd name="connsiteY205" fmla="*/ 133796 h 504000"/>
                <a:gd name="connsiteX206" fmla="*/ 58385 w 504000"/>
                <a:gd name="connsiteY206" fmla="*/ 149704 h 504000"/>
                <a:gd name="connsiteX207" fmla="*/ 94500 w 504000"/>
                <a:gd name="connsiteY207" fmla="*/ 149704 h 504000"/>
                <a:gd name="connsiteX208" fmla="*/ 94500 w 504000"/>
                <a:gd name="connsiteY208" fmla="*/ 165454 h 504000"/>
                <a:gd name="connsiteX209" fmla="*/ 51865 w 504000"/>
                <a:gd name="connsiteY209" fmla="*/ 165454 h 504000"/>
                <a:gd name="connsiteX210" fmla="*/ 35949 w 504000"/>
                <a:gd name="connsiteY210" fmla="*/ 149546 h 504000"/>
                <a:gd name="connsiteX211" fmla="*/ 0 w 504000"/>
                <a:gd name="connsiteY211" fmla="*/ 149546 h 504000"/>
                <a:gd name="connsiteX212" fmla="*/ 125915 w 504000"/>
                <a:gd name="connsiteY212" fmla="*/ 126000 h 504000"/>
                <a:gd name="connsiteX213" fmla="*/ 125915 w 504000"/>
                <a:gd name="connsiteY213" fmla="*/ 378000 h 504000"/>
                <a:gd name="connsiteX214" fmla="*/ 377915 w 504000"/>
                <a:gd name="connsiteY214" fmla="*/ 378000 h 504000"/>
                <a:gd name="connsiteX215" fmla="*/ 377915 w 504000"/>
                <a:gd name="connsiteY215" fmla="*/ 126000 h 504000"/>
                <a:gd name="connsiteX216" fmla="*/ 110165 w 504000"/>
                <a:gd name="connsiteY216" fmla="*/ 110250 h 504000"/>
                <a:gd name="connsiteX217" fmla="*/ 393665 w 504000"/>
                <a:gd name="connsiteY217" fmla="*/ 110250 h 504000"/>
                <a:gd name="connsiteX218" fmla="*/ 393665 w 504000"/>
                <a:gd name="connsiteY218" fmla="*/ 393750 h 504000"/>
                <a:gd name="connsiteX219" fmla="*/ 110165 w 504000"/>
                <a:gd name="connsiteY219" fmla="*/ 393750 h 504000"/>
                <a:gd name="connsiteX220" fmla="*/ 370038 w 504000"/>
                <a:gd name="connsiteY220" fmla="*/ 78750 h 504000"/>
                <a:gd name="connsiteX221" fmla="*/ 425163 w 504000"/>
                <a:gd name="connsiteY221" fmla="*/ 78750 h 504000"/>
                <a:gd name="connsiteX222" fmla="*/ 425163 w 504000"/>
                <a:gd name="connsiteY222" fmla="*/ 133954 h 504000"/>
                <a:gd name="connsiteX223" fmla="*/ 409413 w 504000"/>
                <a:gd name="connsiteY223" fmla="*/ 133954 h 504000"/>
                <a:gd name="connsiteX224" fmla="*/ 409413 w 504000"/>
                <a:gd name="connsiteY224" fmla="*/ 94500 h 504000"/>
                <a:gd name="connsiteX225" fmla="*/ 370038 w 504000"/>
                <a:gd name="connsiteY225" fmla="*/ 94500 h 504000"/>
                <a:gd name="connsiteX226" fmla="*/ 78663 w 504000"/>
                <a:gd name="connsiteY226" fmla="*/ 78750 h 504000"/>
                <a:gd name="connsiteX227" fmla="*/ 135103 w 504000"/>
                <a:gd name="connsiteY227" fmla="*/ 78750 h 504000"/>
                <a:gd name="connsiteX228" fmla="*/ 135103 w 504000"/>
                <a:gd name="connsiteY228" fmla="*/ 94500 h 504000"/>
                <a:gd name="connsiteX229" fmla="*/ 94413 w 504000"/>
                <a:gd name="connsiteY229" fmla="*/ 94500 h 504000"/>
                <a:gd name="connsiteX230" fmla="*/ 94413 w 504000"/>
                <a:gd name="connsiteY230" fmla="*/ 133796 h 504000"/>
                <a:gd name="connsiteX231" fmla="*/ 78663 w 504000"/>
                <a:gd name="connsiteY231" fmla="*/ 133796 h 504000"/>
                <a:gd name="connsiteX232" fmla="*/ 354453 w 504000"/>
                <a:gd name="connsiteY232" fmla="*/ 0 h 504000"/>
                <a:gd name="connsiteX233" fmla="*/ 370203 w 504000"/>
                <a:gd name="connsiteY233" fmla="*/ 0 h 504000"/>
                <a:gd name="connsiteX234" fmla="*/ 370203 w 504000"/>
                <a:gd name="connsiteY234" fmla="*/ 42478 h 504000"/>
                <a:gd name="connsiteX235" fmla="*/ 354296 w 504000"/>
                <a:gd name="connsiteY235" fmla="*/ 58385 h 504000"/>
                <a:gd name="connsiteX236" fmla="*/ 354296 w 504000"/>
                <a:gd name="connsiteY236" fmla="*/ 94500 h 504000"/>
                <a:gd name="connsiteX237" fmla="*/ 338546 w 504000"/>
                <a:gd name="connsiteY237" fmla="*/ 94500 h 504000"/>
                <a:gd name="connsiteX238" fmla="*/ 338546 w 504000"/>
                <a:gd name="connsiteY238" fmla="*/ 51865 h 504000"/>
                <a:gd name="connsiteX239" fmla="*/ 354453 w 504000"/>
                <a:gd name="connsiteY239" fmla="*/ 35949 h 504000"/>
                <a:gd name="connsiteX240" fmla="*/ 322953 w 504000"/>
                <a:gd name="connsiteY240" fmla="*/ 0 h 504000"/>
                <a:gd name="connsiteX241" fmla="*/ 338703 w 504000"/>
                <a:gd name="connsiteY241" fmla="*/ 0 h 504000"/>
                <a:gd name="connsiteX242" fmla="*/ 338703 w 504000"/>
                <a:gd name="connsiteY242" fmla="*/ 34603 h 504000"/>
                <a:gd name="connsiteX243" fmla="*/ 322796 w 504000"/>
                <a:gd name="connsiteY243" fmla="*/ 50510 h 504000"/>
                <a:gd name="connsiteX244" fmla="*/ 322796 w 504000"/>
                <a:gd name="connsiteY244" fmla="*/ 94500 h 504000"/>
                <a:gd name="connsiteX245" fmla="*/ 307046 w 504000"/>
                <a:gd name="connsiteY245" fmla="*/ 94500 h 504000"/>
                <a:gd name="connsiteX246" fmla="*/ 307046 w 504000"/>
                <a:gd name="connsiteY246" fmla="*/ 43990 h 504000"/>
                <a:gd name="connsiteX247" fmla="*/ 322953 w 504000"/>
                <a:gd name="connsiteY247" fmla="*/ 28074 h 504000"/>
                <a:gd name="connsiteX248" fmla="*/ 291453 w 504000"/>
                <a:gd name="connsiteY248" fmla="*/ 0 h 504000"/>
                <a:gd name="connsiteX249" fmla="*/ 307203 w 504000"/>
                <a:gd name="connsiteY249" fmla="*/ 0 h 504000"/>
                <a:gd name="connsiteX250" fmla="*/ 307203 w 504000"/>
                <a:gd name="connsiteY250" fmla="*/ 26728 h 504000"/>
                <a:gd name="connsiteX251" fmla="*/ 291296 w 504000"/>
                <a:gd name="connsiteY251" fmla="*/ 42635 h 504000"/>
                <a:gd name="connsiteX252" fmla="*/ 291296 w 504000"/>
                <a:gd name="connsiteY252" fmla="*/ 94500 h 504000"/>
                <a:gd name="connsiteX253" fmla="*/ 275546 w 504000"/>
                <a:gd name="connsiteY253" fmla="*/ 94500 h 504000"/>
                <a:gd name="connsiteX254" fmla="*/ 275546 w 504000"/>
                <a:gd name="connsiteY254" fmla="*/ 36115 h 504000"/>
                <a:gd name="connsiteX255" fmla="*/ 291453 w 504000"/>
                <a:gd name="connsiteY255" fmla="*/ 20199 h 504000"/>
                <a:gd name="connsiteX256" fmla="*/ 244046 w 504000"/>
                <a:gd name="connsiteY256" fmla="*/ 0 h 504000"/>
                <a:gd name="connsiteX257" fmla="*/ 259796 w 504000"/>
                <a:gd name="connsiteY257" fmla="*/ 0 h 504000"/>
                <a:gd name="connsiteX258" fmla="*/ 259953 w 504000"/>
                <a:gd name="connsiteY258" fmla="*/ 94500 h 504000"/>
                <a:gd name="connsiteX259" fmla="*/ 244204 w 504000"/>
                <a:gd name="connsiteY259" fmla="*/ 94500 h 504000"/>
                <a:gd name="connsiteX260" fmla="*/ 196796 w 504000"/>
                <a:gd name="connsiteY260" fmla="*/ 0 h 504000"/>
                <a:gd name="connsiteX261" fmla="*/ 212546 w 504000"/>
                <a:gd name="connsiteY261" fmla="*/ 0 h 504000"/>
                <a:gd name="connsiteX262" fmla="*/ 212546 w 504000"/>
                <a:gd name="connsiteY262" fmla="*/ 20199 h 504000"/>
                <a:gd name="connsiteX263" fmla="*/ 228454 w 504000"/>
                <a:gd name="connsiteY263" fmla="*/ 36115 h 504000"/>
                <a:gd name="connsiteX264" fmla="*/ 228454 w 504000"/>
                <a:gd name="connsiteY264" fmla="*/ 94500 h 504000"/>
                <a:gd name="connsiteX265" fmla="*/ 212704 w 504000"/>
                <a:gd name="connsiteY265" fmla="*/ 94500 h 504000"/>
                <a:gd name="connsiteX266" fmla="*/ 212704 w 504000"/>
                <a:gd name="connsiteY266" fmla="*/ 42635 h 504000"/>
                <a:gd name="connsiteX267" fmla="*/ 196796 w 504000"/>
                <a:gd name="connsiteY267" fmla="*/ 26728 h 504000"/>
                <a:gd name="connsiteX268" fmla="*/ 165296 w 504000"/>
                <a:gd name="connsiteY268" fmla="*/ 0 h 504000"/>
                <a:gd name="connsiteX269" fmla="*/ 181046 w 504000"/>
                <a:gd name="connsiteY269" fmla="*/ 0 h 504000"/>
                <a:gd name="connsiteX270" fmla="*/ 181046 w 504000"/>
                <a:gd name="connsiteY270" fmla="*/ 28074 h 504000"/>
                <a:gd name="connsiteX271" fmla="*/ 196954 w 504000"/>
                <a:gd name="connsiteY271" fmla="*/ 43990 h 504000"/>
                <a:gd name="connsiteX272" fmla="*/ 196954 w 504000"/>
                <a:gd name="connsiteY272" fmla="*/ 94500 h 504000"/>
                <a:gd name="connsiteX273" fmla="*/ 181204 w 504000"/>
                <a:gd name="connsiteY273" fmla="*/ 94500 h 504000"/>
                <a:gd name="connsiteX274" fmla="*/ 181204 w 504000"/>
                <a:gd name="connsiteY274" fmla="*/ 50510 h 504000"/>
                <a:gd name="connsiteX275" fmla="*/ 165296 w 504000"/>
                <a:gd name="connsiteY275" fmla="*/ 34603 h 504000"/>
                <a:gd name="connsiteX276" fmla="*/ 133796 w 504000"/>
                <a:gd name="connsiteY276" fmla="*/ 0 h 504000"/>
                <a:gd name="connsiteX277" fmla="*/ 149546 w 504000"/>
                <a:gd name="connsiteY277" fmla="*/ 0 h 504000"/>
                <a:gd name="connsiteX278" fmla="*/ 149546 w 504000"/>
                <a:gd name="connsiteY278" fmla="*/ 35949 h 504000"/>
                <a:gd name="connsiteX279" fmla="*/ 165454 w 504000"/>
                <a:gd name="connsiteY279" fmla="*/ 51865 h 504000"/>
                <a:gd name="connsiteX280" fmla="*/ 165454 w 504000"/>
                <a:gd name="connsiteY280" fmla="*/ 94500 h 504000"/>
                <a:gd name="connsiteX281" fmla="*/ 149704 w 504000"/>
                <a:gd name="connsiteY281" fmla="*/ 94500 h 504000"/>
                <a:gd name="connsiteX282" fmla="*/ 149704 w 504000"/>
                <a:gd name="connsiteY282" fmla="*/ 58385 h 504000"/>
                <a:gd name="connsiteX283" fmla="*/ 133796 w 504000"/>
                <a:gd name="connsiteY283" fmla="*/ 42478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</a:cxnLst>
              <a:rect l="l" t="t" r="r" b="b"/>
              <a:pathLst>
                <a:path w="504000" h="504000">
                  <a:moveTo>
                    <a:pt x="338546" y="409500"/>
                  </a:moveTo>
                  <a:lnTo>
                    <a:pt x="354296" y="409500"/>
                  </a:lnTo>
                  <a:lnTo>
                    <a:pt x="354296" y="445615"/>
                  </a:lnTo>
                  <a:lnTo>
                    <a:pt x="370203" y="461522"/>
                  </a:lnTo>
                  <a:lnTo>
                    <a:pt x="370203" y="504000"/>
                  </a:lnTo>
                  <a:lnTo>
                    <a:pt x="354453" y="504000"/>
                  </a:lnTo>
                  <a:lnTo>
                    <a:pt x="354453" y="468051"/>
                  </a:lnTo>
                  <a:lnTo>
                    <a:pt x="338546" y="452135"/>
                  </a:lnTo>
                  <a:close/>
                  <a:moveTo>
                    <a:pt x="307046" y="409500"/>
                  </a:moveTo>
                  <a:lnTo>
                    <a:pt x="322796" y="409500"/>
                  </a:lnTo>
                  <a:lnTo>
                    <a:pt x="322796" y="453490"/>
                  </a:lnTo>
                  <a:lnTo>
                    <a:pt x="338703" y="469397"/>
                  </a:lnTo>
                  <a:lnTo>
                    <a:pt x="338703" y="504000"/>
                  </a:lnTo>
                  <a:lnTo>
                    <a:pt x="322953" y="504000"/>
                  </a:lnTo>
                  <a:lnTo>
                    <a:pt x="322953" y="475926"/>
                  </a:lnTo>
                  <a:lnTo>
                    <a:pt x="307046" y="460010"/>
                  </a:lnTo>
                  <a:close/>
                  <a:moveTo>
                    <a:pt x="275546" y="409500"/>
                  </a:moveTo>
                  <a:lnTo>
                    <a:pt x="291296" y="409500"/>
                  </a:lnTo>
                  <a:lnTo>
                    <a:pt x="291296" y="461365"/>
                  </a:lnTo>
                  <a:lnTo>
                    <a:pt x="307203" y="477272"/>
                  </a:lnTo>
                  <a:lnTo>
                    <a:pt x="307203" y="504000"/>
                  </a:lnTo>
                  <a:lnTo>
                    <a:pt x="291453" y="504000"/>
                  </a:lnTo>
                  <a:lnTo>
                    <a:pt x="291453" y="483801"/>
                  </a:lnTo>
                  <a:lnTo>
                    <a:pt x="275546" y="467885"/>
                  </a:lnTo>
                  <a:close/>
                  <a:moveTo>
                    <a:pt x="244204" y="409500"/>
                  </a:moveTo>
                  <a:lnTo>
                    <a:pt x="259953" y="409500"/>
                  </a:lnTo>
                  <a:lnTo>
                    <a:pt x="259796" y="504000"/>
                  </a:lnTo>
                  <a:lnTo>
                    <a:pt x="244046" y="504000"/>
                  </a:lnTo>
                  <a:close/>
                  <a:moveTo>
                    <a:pt x="212704" y="409500"/>
                  </a:moveTo>
                  <a:lnTo>
                    <a:pt x="228454" y="409500"/>
                  </a:lnTo>
                  <a:lnTo>
                    <a:pt x="228454" y="467885"/>
                  </a:lnTo>
                  <a:lnTo>
                    <a:pt x="212546" y="483801"/>
                  </a:lnTo>
                  <a:lnTo>
                    <a:pt x="212546" y="504000"/>
                  </a:lnTo>
                  <a:lnTo>
                    <a:pt x="196796" y="504000"/>
                  </a:lnTo>
                  <a:lnTo>
                    <a:pt x="196796" y="477272"/>
                  </a:lnTo>
                  <a:lnTo>
                    <a:pt x="212704" y="461365"/>
                  </a:lnTo>
                  <a:close/>
                  <a:moveTo>
                    <a:pt x="181204" y="409500"/>
                  </a:moveTo>
                  <a:lnTo>
                    <a:pt x="196954" y="409500"/>
                  </a:lnTo>
                  <a:lnTo>
                    <a:pt x="196954" y="460010"/>
                  </a:lnTo>
                  <a:lnTo>
                    <a:pt x="181046" y="475926"/>
                  </a:lnTo>
                  <a:lnTo>
                    <a:pt x="181046" y="504000"/>
                  </a:lnTo>
                  <a:lnTo>
                    <a:pt x="165296" y="504000"/>
                  </a:lnTo>
                  <a:lnTo>
                    <a:pt x="165296" y="469397"/>
                  </a:lnTo>
                  <a:lnTo>
                    <a:pt x="181204" y="453490"/>
                  </a:lnTo>
                  <a:close/>
                  <a:moveTo>
                    <a:pt x="149704" y="409500"/>
                  </a:moveTo>
                  <a:lnTo>
                    <a:pt x="165454" y="409500"/>
                  </a:lnTo>
                  <a:lnTo>
                    <a:pt x="165454" y="452135"/>
                  </a:lnTo>
                  <a:lnTo>
                    <a:pt x="149546" y="468051"/>
                  </a:lnTo>
                  <a:lnTo>
                    <a:pt x="149546" y="504000"/>
                  </a:lnTo>
                  <a:lnTo>
                    <a:pt x="133796" y="504000"/>
                  </a:lnTo>
                  <a:lnTo>
                    <a:pt x="133796" y="461522"/>
                  </a:lnTo>
                  <a:lnTo>
                    <a:pt x="149704" y="445615"/>
                  </a:lnTo>
                  <a:close/>
                  <a:moveTo>
                    <a:pt x="78663" y="370204"/>
                  </a:moveTo>
                  <a:lnTo>
                    <a:pt x="94413" y="370204"/>
                  </a:lnTo>
                  <a:lnTo>
                    <a:pt x="94413" y="409500"/>
                  </a:lnTo>
                  <a:lnTo>
                    <a:pt x="135103" y="409500"/>
                  </a:lnTo>
                  <a:lnTo>
                    <a:pt x="135103" y="425250"/>
                  </a:lnTo>
                  <a:lnTo>
                    <a:pt x="78663" y="425250"/>
                  </a:lnTo>
                  <a:close/>
                  <a:moveTo>
                    <a:pt x="409413" y="370046"/>
                  </a:moveTo>
                  <a:lnTo>
                    <a:pt x="425163" y="370046"/>
                  </a:lnTo>
                  <a:lnTo>
                    <a:pt x="425163" y="425250"/>
                  </a:lnTo>
                  <a:lnTo>
                    <a:pt x="370038" y="425250"/>
                  </a:lnTo>
                  <a:lnTo>
                    <a:pt x="370038" y="409500"/>
                  </a:lnTo>
                  <a:lnTo>
                    <a:pt x="409413" y="409500"/>
                  </a:lnTo>
                  <a:close/>
                  <a:moveTo>
                    <a:pt x="330665" y="346500"/>
                  </a:moveTo>
                  <a:lnTo>
                    <a:pt x="346415" y="346500"/>
                  </a:lnTo>
                  <a:lnTo>
                    <a:pt x="346415" y="362250"/>
                  </a:lnTo>
                  <a:lnTo>
                    <a:pt x="330665" y="362250"/>
                  </a:lnTo>
                  <a:close/>
                  <a:moveTo>
                    <a:pt x="299165" y="346500"/>
                  </a:moveTo>
                  <a:lnTo>
                    <a:pt x="314915" y="346500"/>
                  </a:lnTo>
                  <a:lnTo>
                    <a:pt x="314915" y="362250"/>
                  </a:lnTo>
                  <a:lnTo>
                    <a:pt x="299165" y="362250"/>
                  </a:lnTo>
                  <a:close/>
                  <a:moveTo>
                    <a:pt x="267665" y="346500"/>
                  </a:moveTo>
                  <a:lnTo>
                    <a:pt x="283415" y="346500"/>
                  </a:lnTo>
                  <a:lnTo>
                    <a:pt x="283415" y="362250"/>
                  </a:lnTo>
                  <a:lnTo>
                    <a:pt x="267665" y="362250"/>
                  </a:lnTo>
                  <a:close/>
                  <a:moveTo>
                    <a:pt x="236165" y="346500"/>
                  </a:moveTo>
                  <a:lnTo>
                    <a:pt x="251915" y="346500"/>
                  </a:lnTo>
                  <a:lnTo>
                    <a:pt x="251915" y="362250"/>
                  </a:lnTo>
                  <a:lnTo>
                    <a:pt x="236165" y="362250"/>
                  </a:lnTo>
                  <a:close/>
                  <a:moveTo>
                    <a:pt x="204665" y="346500"/>
                  </a:moveTo>
                  <a:lnTo>
                    <a:pt x="220415" y="346500"/>
                  </a:lnTo>
                  <a:lnTo>
                    <a:pt x="220415" y="362250"/>
                  </a:lnTo>
                  <a:lnTo>
                    <a:pt x="204665" y="362250"/>
                  </a:lnTo>
                  <a:close/>
                  <a:moveTo>
                    <a:pt x="173165" y="346500"/>
                  </a:moveTo>
                  <a:lnTo>
                    <a:pt x="188915" y="346500"/>
                  </a:lnTo>
                  <a:lnTo>
                    <a:pt x="188915" y="362250"/>
                  </a:lnTo>
                  <a:lnTo>
                    <a:pt x="173165" y="362250"/>
                  </a:lnTo>
                  <a:close/>
                  <a:moveTo>
                    <a:pt x="141665" y="346500"/>
                  </a:moveTo>
                  <a:lnTo>
                    <a:pt x="157415" y="346500"/>
                  </a:lnTo>
                  <a:lnTo>
                    <a:pt x="157415" y="362250"/>
                  </a:lnTo>
                  <a:lnTo>
                    <a:pt x="141665" y="362250"/>
                  </a:lnTo>
                  <a:close/>
                  <a:moveTo>
                    <a:pt x="409500" y="338546"/>
                  </a:moveTo>
                  <a:lnTo>
                    <a:pt x="452135" y="338546"/>
                  </a:lnTo>
                  <a:lnTo>
                    <a:pt x="468051" y="354453"/>
                  </a:lnTo>
                  <a:lnTo>
                    <a:pt x="504000" y="354453"/>
                  </a:lnTo>
                  <a:lnTo>
                    <a:pt x="504000" y="370203"/>
                  </a:lnTo>
                  <a:lnTo>
                    <a:pt x="461522" y="370203"/>
                  </a:lnTo>
                  <a:lnTo>
                    <a:pt x="445615" y="354296"/>
                  </a:lnTo>
                  <a:lnTo>
                    <a:pt x="409500" y="354296"/>
                  </a:lnTo>
                  <a:close/>
                  <a:moveTo>
                    <a:pt x="51865" y="338546"/>
                  </a:moveTo>
                  <a:lnTo>
                    <a:pt x="94500" y="338546"/>
                  </a:lnTo>
                  <a:lnTo>
                    <a:pt x="94500" y="354296"/>
                  </a:lnTo>
                  <a:lnTo>
                    <a:pt x="58385" y="354296"/>
                  </a:lnTo>
                  <a:lnTo>
                    <a:pt x="42478" y="370203"/>
                  </a:lnTo>
                  <a:lnTo>
                    <a:pt x="0" y="370203"/>
                  </a:lnTo>
                  <a:lnTo>
                    <a:pt x="0" y="354453"/>
                  </a:lnTo>
                  <a:lnTo>
                    <a:pt x="35949" y="354453"/>
                  </a:lnTo>
                  <a:close/>
                  <a:moveTo>
                    <a:pt x="409500" y="307046"/>
                  </a:moveTo>
                  <a:lnTo>
                    <a:pt x="460010" y="307046"/>
                  </a:lnTo>
                  <a:lnTo>
                    <a:pt x="475926" y="322953"/>
                  </a:lnTo>
                  <a:lnTo>
                    <a:pt x="504000" y="322953"/>
                  </a:lnTo>
                  <a:lnTo>
                    <a:pt x="504000" y="338703"/>
                  </a:lnTo>
                  <a:lnTo>
                    <a:pt x="469397" y="338703"/>
                  </a:lnTo>
                  <a:lnTo>
                    <a:pt x="453490" y="322796"/>
                  </a:lnTo>
                  <a:lnTo>
                    <a:pt x="409500" y="322796"/>
                  </a:lnTo>
                  <a:close/>
                  <a:moveTo>
                    <a:pt x="43990" y="307046"/>
                  </a:moveTo>
                  <a:lnTo>
                    <a:pt x="94500" y="307046"/>
                  </a:lnTo>
                  <a:lnTo>
                    <a:pt x="94500" y="322796"/>
                  </a:lnTo>
                  <a:lnTo>
                    <a:pt x="50510" y="322796"/>
                  </a:lnTo>
                  <a:lnTo>
                    <a:pt x="34603" y="338703"/>
                  </a:lnTo>
                  <a:lnTo>
                    <a:pt x="0" y="338703"/>
                  </a:lnTo>
                  <a:lnTo>
                    <a:pt x="0" y="322953"/>
                  </a:lnTo>
                  <a:lnTo>
                    <a:pt x="28074" y="322953"/>
                  </a:lnTo>
                  <a:close/>
                  <a:moveTo>
                    <a:pt x="409500" y="275546"/>
                  </a:moveTo>
                  <a:lnTo>
                    <a:pt x="467885" y="275546"/>
                  </a:lnTo>
                  <a:lnTo>
                    <a:pt x="483801" y="291453"/>
                  </a:lnTo>
                  <a:lnTo>
                    <a:pt x="504000" y="291453"/>
                  </a:lnTo>
                  <a:lnTo>
                    <a:pt x="504000" y="307203"/>
                  </a:lnTo>
                  <a:lnTo>
                    <a:pt x="477272" y="307203"/>
                  </a:lnTo>
                  <a:lnTo>
                    <a:pt x="461365" y="291296"/>
                  </a:lnTo>
                  <a:lnTo>
                    <a:pt x="409500" y="291296"/>
                  </a:lnTo>
                  <a:close/>
                  <a:moveTo>
                    <a:pt x="36115" y="275546"/>
                  </a:moveTo>
                  <a:lnTo>
                    <a:pt x="94500" y="275546"/>
                  </a:lnTo>
                  <a:lnTo>
                    <a:pt x="94500" y="291296"/>
                  </a:lnTo>
                  <a:lnTo>
                    <a:pt x="42635" y="291296"/>
                  </a:lnTo>
                  <a:lnTo>
                    <a:pt x="26728" y="307203"/>
                  </a:lnTo>
                  <a:lnTo>
                    <a:pt x="0" y="307203"/>
                  </a:lnTo>
                  <a:lnTo>
                    <a:pt x="0" y="291453"/>
                  </a:lnTo>
                  <a:lnTo>
                    <a:pt x="20199" y="291453"/>
                  </a:lnTo>
                  <a:close/>
                  <a:moveTo>
                    <a:pt x="409500" y="244046"/>
                  </a:moveTo>
                  <a:lnTo>
                    <a:pt x="504000" y="244204"/>
                  </a:lnTo>
                  <a:lnTo>
                    <a:pt x="504000" y="259953"/>
                  </a:lnTo>
                  <a:lnTo>
                    <a:pt x="409500" y="259796"/>
                  </a:lnTo>
                  <a:close/>
                  <a:moveTo>
                    <a:pt x="94500" y="244046"/>
                  </a:moveTo>
                  <a:lnTo>
                    <a:pt x="94500" y="259796"/>
                  </a:lnTo>
                  <a:lnTo>
                    <a:pt x="0" y="259953"/>
                  </a:lnTo>
                  <a:lnTo>
                    <a:pt x="0" y="244204"/>
                  </a:lnTo>
                  <a:close/>
                  <a:moveTo>
                    <a:pt x="267665" y="204750"/>
                  </a:moveTo>
                  <a:lnTo>
                    <a:pt x="346415" y="204750"/>
                  </a:lnTo>
                  <a:lnTo>
                    <a:pt x="346415" y="220500"/>
                  </a:lnTo>
                  <a:lnTo>
                    <a:pt x="267665" y="220500"/>
                  </a:lnTo>
                  <a:close/>
                  <a:moveTo>
                    <a:pt x="477272" y="196796"/>
                  </a:moveTo>
                  <a:lnTo>
                    <a:pt x="504000" y="196796"/>
                  </a:lnTo>
                  <a:lnTo>
                    <a:pt x="504000" y="212546"/>
                  </a:lnTo>
                  <a:lnTo>
                    <a:pt x="483801" y="212546"/>
                  </a:lnTo>
                  <a:lnTo>
                    <a:pt x="467885" y="228454"/>
                  </a:lnTo>
                  <a:lnTo>
                    <a:pt x="409500" y="228454"/>
                  </a:lnTo>
                  <a:lnTo>
                    <a:pt x="409500" y="212704"/>
                  </a:lnTo>
                  <a:lnTo>
                    <a:pt x="461365" y="212704"/>
                  </a:lnTo>
                  <a:close/>
                  <a:moveTo>
                    <a:pt x="0" y="196796"/>
                  </a:moveTo>
                  <a:lnTo>
                    <a:pt x="26728" y="196796"/>
                  </a:lnTo>
                  <a:lnTo>
                    <a:pt x="42635" y="212704"/>
                  </a:lnTo>
                  <a:lnTo>
                    <a:pt x="94500" y="212704"/>
                  </a:lnTo>
                  <a:lnTo>
                    <a:pt x="94500" y="228454"/>
                  </a:lnTo>
                  <a:lnTo>
                    <a:pt x="36115" y="228454"/>
                  </a:lnTo>
                  <a:lnTo>
                    <a:pt x="20199" y="212546"/>
                  </a:lnTo>
                  <a:lnTo>
                    <a:pt x="0" y="212546"/>
                  </a:lnTo>
                  <a:close/>
                  <a:moveTo>
                    <a:pt x="173165" y="189000"/>
                  </a:moveTo>
                  <a:lnTo>
                    <a:pt x="173165" y="204750"/>
                  </a:lnTo>
                  <a:lnTo>
                    <a:pt x="236165" y="204750"/>
                  </a:lnTo>
                  <a:lnTo>
                    <a:pt x="236165" y="189000"/>
                  </a:lnTo>
                  <a:close/>
                  <a:moveTo>
                    <a:pt x="267665" y="173250"/>
                  </a:moveTo>
                  <a:lnTo>
                    <a:pt x="346415" y="173250"/>
                  </a:lnTo>
                  <a:lnTo>
                    <a:pt x="346415" y="189000"/>
                  </a:lnTo>
                  <a:lnTo>
                    <a:pt x="267665" y="189000"/>
                  </a:lnTo>
                  <a:close/>
                  <a:moveTo>
                    <a:pt x="157415" y="173250"/>
                  </a:moveTo>
                  <a:lnTo>
                    <a:pt x="251915" y="173250"/>
                  </a:lnTo>
                  <a:lnTo>
                    <a:pt x="251915" y="220500"/>
                  </a:lnTo>
                  <a:lnTo>
                    <a:pt x="157415" y="220500"/>
                  </a:lnTo>
                  <a:close/>
                  <a:moveTo>
                    <a:pt x="469397" y="165296"/>
                  </a:moveTo>
                  <a:lnTo>
                    <a:pt x="504000" y="165296"/>
                  </a:lnTo>
                  <a:lnTo>
                    <a:pt x="504000" y="181046"/>
                  </a:lnTo>
                  <a:lnTo>
                    <a:pt x="475926" y="181046"/>
                  </a:lnTo>
                  <a:lnTo>
                    <a:pt x="460010" y="196954"/>
                  </a:lnTo>
                  <a:lnTo>
                    <a:pt x="409500" y="196954"/>
                  </a:lnTo>
                  <a:lnTo>
                    <a:pt x="409500" y="181204"/>
                  </a:lnTo>
                  <a:lnTo>
                    <a:pt x="453490" y="181204"/>
                  </a:lnTo>
                  <a:close/>
                  <a:moveTo>
                    <a:pt x="0" y="165296"/>
                  </a:moveTo>
                  <a:lnTo>
                    <a:pt x="34603" y="165296"/>
                  </a:lnTo>
                  <a:lnTo>
                    <a:pt x="50510" y="181204"/>
                  </a:lnTo>
                  <a:lnTo>
                    <a:pt x="94500" y="181204"/>
                  </a:lnTo>
                  <a:lnTo>
                    <a:pt x="94500" y="196954"/>
                  </a:lnTo>
                  <a:lnTo>
                    <a:pt x="43990" y="196954"/>
                  </a:lnTo>
                  <a:lnTo>
                    <a:pt x="28074" y="181046"/>
                  </a:lnTo>
                  <a:lnTo>
                    <a:pt x="0" y="181046"/>
                  </a:lnTo>
                  <a:close/>
                  <a:moveTo>
                    <a:pt x="461522" y="133796"/>
                  </a:moveTo>
                  <a:lnTo>
                    <a:pt x="504000" y="133796"/>
                  </a:lnTo>
                  <a:lnTo>
                    <a:pt x="504000" y="149546"/>
                  </a:lnTo>
                  <a:lnTo>
                    <a:pt x="468051" y="149546"/>
                  </a:lnTo>
                  <a:lnTo>
                    <a:pt x="452135" y="165454"/>
                  </a:lnTo>
                  <a:lnTo>
                    <a:pt x="409500" y="165454"/>
                  </a:lnTo>
                  <a:lnTo>
                    <a:pt x="409500" y="149704"/>
                  </a:lnTo>
                  <a:lnTo>
                    <a:pt x="445615" y="149704"/>
                  </a:lnTo>
                  <a:close/>
                  <a:moveTo>
                    <a:pt x="0" y="133796"/>
                  </a:moveTo>
                  <a:lnTo>
                    <a:pt x="42478" y="133796"/>
                  </a:lnTo>
                  <a:lnTo>
                    <a:pt x="58385" y="149704"/>
                  </a:lnTo>
                  <a:lnTo>
                    <a:pt x="94500" y="149704"/>
                  </a:lnTo>
                  <a:lnTo>
                    <a:pt x="94500" y="165454"/>
                  </a:lnTo>
                  <a:lnTo>
                    <a:pt x="51865" y="165454"/>
                  </a:lnTo>
                  <a:lnTo>
                    <a:pt x="35949" y="149546"/>
                  </a:lnTo>
                  <a:lnTo>
                    <a:pt x="0" y="149546"/>
                  </a:lnTo>
                  <a:close/>
                  <a:moveTo>
                    <a:pt x="125915" y="126000"/>
                  </a:moveTo>
                  <a:lnTo>
                    <a:pt x="125915" y="378000"/>
                  </a:lnTo>
                  <a:lnTo>
                    <a:pt x="377915" y="378000"/>
                  </a:lnTo>
                  <a:lnTo>
                    <a:pt x="377915" y="126000"/>
                  </a:lnTo>
                  <a:close/>
                  <a:moveTo>
                    <a:pt x="110165" y="110250"/>
                  </a:moveTo>
                  <a:lnTo>
                    <a:pt x="393665" y="110250"/>
                  </a:lnTo>
                  <a:lnTo>
                    <a:pt x="393665" y="393750"/>
                  </a:lnTo>
                  <a:lnTo>
                    <a:pt x="110165" y="393750"/>
                  </a:lnTo>
                  <a:close/>
                  <a:moveTo>
                    <a:pt x="370038" y="78750"/>
                  </a:moveTo>
                  <a:lnTo>
                    <a:pt x="425163" y="78750"/>
                  </a:lnTo>
                  <a:lnTo>
                    <a:pt x="425163" y="133954"/>
                  </a:lnTo>
                  <a:lnTo>
                    <a:pt x="409413" y="133954"/>
                  </a:lnTo>
                  <a:lnTo>
                    <a:pt x="409413" y="94500"/>
                  </a:lnTo>
                  <a:lnTo>
                    <a:pt x="370038" y="94500"/>
                  </a:lnTo>
                  <a:close/>
                  <a:moveTo>
                    <a:pt x="78663" y="78750"/>
                  </a:moveTo>
                  <a:lnTo>
                    <a:pt x="135103" y="78750"/>
                  </a:lnTo>
                  <a:lnTo>
                    <a:pt x="135103" y="94500"/>
                  </a:lnTo>
                  <a:lnTo>
                    <a:pt x="94413" y="94500"/>
                  </a:lnTo>
                  <a:lnTo>
                    <a:pt x="94413" y="133796"/>
                  </a:lnTo>
                  <a:lnTo>
                    <a:pt x="78663" y="133796"/>
                  </a:lnTo>
                  <a:close/>
                  <a:moveTo>
                    <a:pt x="354453" y="0"/>
                  </a:moveTo>
                  <a:lnTo>
                    <a:pt x="370203" y="0"/>
                  </a:lnTo>
                  <a:lnTo>
                    <a:pt x="370203" y="42478"/>
                  </a:lnTo>
                  <a:lnTo>
                    <a:pt x="354296" y="58385"/>
                  </a:lnTo>
                  <a:lnTo>
                    <a:pt x="354296" y="94500"/>
                  </a:lnTo>
                  <a:lnTo>
                    <a:pt x="338546" y="94500"/>
                  </a:lnTo>
                  <a:lnTo>
                    <a:pt x="338546" y="51865"/>
                  </a:lnTo>
                  <a:lnTo>
                    <a:pt x="354453" y="35949"/>
                  </a:lnTo>
                  <a:close/>
                  <a:moveTo>
                    <a:pt x="322953" y="0"/>
                  </a:moveTo>
                  <a:lnTo>
                    <a:pt x="338703" y="0"/>
                  </a:lnTo>
                  <a:lnTo>
                    <a:pt x="338703" y="34603"/>
                  </a:lnTo>
                  <a:lnTo>
                    <a:pt x="322796" y="50510"/>
                  </a:lnTo>
                  <a:lnTo>
                    <a:pt x="322796" y="94500"/>
                  </a:lnTo>
                  <a:lnTo>
                    <a:pt x="307046" y="94500"/>
                  </a:lnTo>
                  <a:lnTo>
                    <a:pt x="307046" y="43990"/>
                  </a:lnTo>
                  <a:lnTo>
                    <a:pt x="322953" y="28074"/>
                  </a:lnTo>
                  <a:close/>
                  <a:moveTo>
                    <a:pt x="291453" y="0"/>
                  </a:moveTo>
                  <a:lnTo>
                    <a:pt x="307203" y="0"/>
                  </a:lnTo>
                  <a:lnTo>
                    <a:pt x="307203" y="26728"/>
                  </a:lnTo>
                  <a:lnTo>
                    <a:pt x="291296" y="42635"/>
                  </a:lnTo>
                  <a:lnTo>
                    <a:pt x="291296" y="94500"/>
                  </a:lnTo>
                  <a:lnTo>
                    <a:pt x="275546" y="94500"/>
                  </a:lnTo>
                  <a:lnTo>
                    <a:pt x="275546" y="36115"/>
                  </a:lnTo>
                  <a:lnTo>
                    <a:pt x="291453" y="20199"/>
                  </a:lnTo>
                  <a:close/>
                  <a:moveTo>
                    <a:pt x="244046" y="0"/>
                  </a:moveTo>
                  <a:lnTo>
                    <a:pt x="259796" y="0"/>
                  </a:lnTo>
                  <a:lnTo>
                    <a:pt x="259953" y="94500"/>
                  </a:lnTo>
                  <a:lnTo>
                    <a:pt x="244204" y="94500"/>
                  </a:lnTo>
                  <a:close/>
                  <a:moveTo>
                    <a:pt x="196796" y="0"/>
                  </a:moveTo>
                  <a:lnTo>
                    <a:pt x="212546" y="0"/>
                  </a:lnTo>
                  <a:lnTo>
                    <a:pt x="212546" y="20199"/>
                  </a:lnTo>
                  <a:lnTo>
                    <a:pt x="228454" y="36115"/>
                  </a:lnTo>
                  <a:lnTo>
                    <a:pt x="228454" y="94500"/>
                  </a:lnTo>
                  <a:lnTo>
                    <a:pt x="212704" y="94500"/>
                  </a:lnTo>
                  <a:lnTo>
                    <a:pt x="212704" y="42635"/>
                  </a:lnTo>
                  <a:lnTo>
                    <a:pt x="196796" y="26728"/>
                  </a:lnTo>
                  <a:close/>
                  <a:moveTo>
                    <a:pt x="165296" y="0"/>
                  </a:moveTo>
                  <a:lnTo>
                    <a:pt x="181046" y="0"/>
                  </a:lnTo>
                  <a:lnTo>
                    <a:pt x="181046" y="28074"/>
                  </a:lnTo>
                  <a:lnTo>
                    <a:pt x="196954" y="43990"/>
                  </a:lnTo>
                  <a:lnTo>
                    <a:pt x="196954" y="94500"/>
                  </a:lnTo>
                  <a:lnTo>
                    <a:pt x="181204" y="94500"/>
                  </a:lnTo>
                  <a:lnTo>
                    <a:pt x="181204" y="50510"/>
                  </a:lnTo>
                  <a:lnTo>
                    <a:pt x="165296" y="34603"/>
                  </a:lnTo>
                  <a:close/>
                  <a:moveTo>
                    <a:pt x="133796" y="0"/>
                  </a:moveTo>
                  <a:lnTo>
                    <a:pt x="149546" y="0"/>
                  </a:lnTo>
                  <a:lnTo>
                    <a:pt x="149546" y="35949"/>
                  </a:lnTo>
                  <a:lnTo>
                    <a:pt x="165454" y="51865"/>
                  </a:lnTo>
                  <a:lnTo>
                    <a:pt x="165454" y="94500"/>
                  </a:lnTo>
                  <a:lnTo>
                    <a:pt x="149704" y="94500"/>
                  </a:lnTo>
                  <a:lnTo>
                    <a:pt x="149704" y="58385"/>
                  </a:lnTo>
                  <a:lnTo>
                    <a:pt x="133796" y="42478"/>
                  </a:lnTo>
                  <a:close/>
                </a:path>
              </a:pathLst>
            </a:custGeom>
            <a:solidFill>
              <a:schemeClr val="lt1"/>
            </a:solidFill>
            <a:ln w="7739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pPr defTabSz="457200">
                <a:lnSpc>
                  <a:spcPct val="120000"/>
                </a:lnSpc>
              </a:pPr>
              <a:endParaRPr lang="zh-CN" altLang="en-US">
                <a:solidFill>
                  <a:srgbClr val="22222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6" name="文本框 97"/>
            <p:cNvSpPr txBox="1"/>
            <p:nvPr>
              <p:custDataLst>
                <p:tags r:id="rId34"/>
              </p:custDataLst>
            </p:nvPr>
          </p:nvSpPr>
          <p:spPr>
            <a:xfrm>
              <a:off x="13954" y="4203"/>
              <a:ext cx="3927" cy="1298"/>
            </a:xfrm>
            <a:prstGeom prst="rect">
              <a:avLst/>
            </a:prstGeom>
            <a:noFill/>
          </p:spPr>
          <p:txBody>
            <a:bodyPr wrap="square" rtlCol="0">
              <a:normAutofit fontScale="80000"/>
            </a:bodyPr>
            <a:lstStyle>
              <a:defPPr>
                <a:defRPr lang="en-US"/>
              </a:defPPr>
              <a:lvl1pPr algn="ctr">
                <a:defRPr kumimoji="1" b="1">
                  <a:solidFill>
                    <a:schemeClr val="accent1"/>
                  </a:solidFill>
                  <a:latin typeface="+mn-ea"/>
                </a:defRPr>
              </a:lvl1pPr>
            </a:lstStyle>
            <a:p>
              <a:pPr defTabSz="457200">
                <a:lnSpc>
                  <a:spcPct val="120000"/>
                </a:lnSpc>
              </a:pPr>
              <a:r>
                <a:rPr lang="zh-CN" altLang="en-US" sz="2400" spc="300">
                  <a:solidFill>
                    <a:schemeClr val="lt1"/>
                  </a:solidFill>
                  <a:latin typeface="汉仪旗黑-85S" panose="00020600040101010101" pitchFamily="18" charset="-122"/>
                  <a:ea typeface="汉仪旗黑-85S" panose="00020600040101010101" pitchFamily="18" charset="-122"/>
                  <a:sym typeface="Arial" panose="020B0604020202020204" pitchFamily="34" charset="0"/>
                </a:rPr>
                <a:t>如何让芯片组同事自己重复实验？</a:t>
              </a:r>
              <a:endParaRPr lang="zh-CN" altLang="en-US" sz="2400" spc="300">
                <a:solidFill>
                  <a:schemeClr val="l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3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5"/>
          <p:cNvPicPr/>
          <p:nvPr userDrawn="1"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503077"/>
          </a:xfrm>
          <a:prstGeom prst="rect">
            <a:avLst/>
          </a:prstGeom>
        </p:spPr>
      </p:pic>
      <p:pic>
        <p:nvPicPr>
          <p:cNvPr id="3" name="图片 7"/>
          <p:cNvPicPr/>
          <p:nvPr userDrawn="1"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434568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7"/>
            </p:custDataLst>
          </p:nvPr>
        </p:nvSpPr>
        <p:spPr>
          <a:xfrm>
            <a:off x="1435608" y="1490345"/>
            <a:ext cx="9670338" cy="1410778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3730" tIns="167577" rIns="228978" bIns="167578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不想安装包括工具链在内的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IDE</a:t>
            </a:r>
            <a:endParaRPr lang="en-US" altLang="zh-CN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1086054" y="1490345"/>
            <a:ext cx="257421" cy="1410778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39"/>
          <p:cNvSpPr/>
          <p:nvPr>
            <p:custDataLst>
              <p:tags r:id="rId9"/>
            </p:custDataLst>
          </p:nvPr>
        </p:nvSpPr>
        <p:spPr>
          <a:xfrm>
            <a:off x="1435608" y="3164936"/>
            <a:ext cx="9670338" cy="1410778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3730" tIns="167577" rIns="228978" bIns="167578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不想学习嵌入式编程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知识</a:t>
            </a:r>
            <a:endParaRPr lang="zh-CN" altLang="en-US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6" name="矩形 5"/>
          <p:cNvSpPr/>
          <p:nvPr>
            <p:custDataLst>
              <p:tags r:id="rId10"/>
            </p:custDataLst>
          </p:nvPr>
        </p:nvSpPr>
        <p:spPr>
          <a:xfrm>
            <a:off x="1086054" y="3164936"/>
            <a:ext cx="257421" cy="1410778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>
            <p:custDataLst>
              <p:tags r:id="rId11"/>
            </p:custDataLst>
          </p:nvPr>
        </p:nvSpPr>
        <p:spPr>
          <a:xfrm>
            <a:off x="1435608" y="4839527"/>
            <a:ext cx="9670338" cy="1410778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3730" tIns="167578" rIns="228978" bIns="167577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不想学习汇编和嵌入式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C</a:t>
            </a:r>
            <a:endParaRPr lang="en-US" altLang="zh-CN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8" name="矩形 17"/>
          <p:cNvSpPr/>
          <p:nvPr>
            <p:custDataLst>
              <p:tags r:id="rId12"/>
            </p:custDataLst>
          </p:nvPr>
        </p:nvSpPr>
        <p:spPr>
          <a:xfrm>
            <a:off x="1086054" y="4839527"/>
            <a:ext cx="257421" cy="1410778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custDataLst>
              <p:tags r:id="rId1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非软件组调试芯片</a:t>
            </a:r>
            <a:r>
              <a:rPr lang="zh-CN" altLang="en-US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难点</a:t>
            </a:r>
            <a:endParaRPr lang="zh-CN" altLang="en-US" dirty="0">
              <a:solidFill>
                <a:schemeClr val="accent1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179705">
            <a:normAutofit fontScale="90000"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+mj-ea"/>
                <a:ea typeface="+mj-ea"/>
              </a:rPr>
              <a:t>基于</a:t>
            </a:r>
            <a:r>
              <a:rPr lang="en-US" altLang="zh-CN">
                <a:solidFill>
                  <a:schemeClr val="tx1"/>
                </a:solidFill>
                <a:latin typeface="+mj-ea"/>
                <a:ea typeface="+mj-ea"/>
              </a:rPr>
              <a:t>LUA</a:t>
            </a:r>
            <a:r>
              <a:rPr>
                <a:solidFill>
                  <a:schemeClr val="tx1"/>
                </a:solidFill>
                <a:latin typeface="+mj-ea"/>
                <a:ea typeface="+mj-ea"/>
              </a:rPr>
              <a:t>的脚本</a:t>
            </a:r>
            <a:r>
              <a:rPr>
                <a:solidFill>
                  <a:schemeClr val="tx1"/>
                </a:solidFill>
                <a:latin typeface="+mj-ea"/>
                <a:ea typeface="+mj-ea"/>
              </a:rPr>
              <a:t>框架</a:t>
            </a:r>
            <a:endParaRPr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8055" y="4266565"/>
            <a:ext cx="3369945" cy="127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基于</a:t>
            </a:r>
            <a:r>
              <a:rPr lang="en-US" altLang="zh-CN"/>
              <a:t>SDK</a:t>
            </a:r>
            <a:r>
              <a:rPr lang="zh-CN" altLang="en-US"/>
              <a:t>（驱动，协议栈</a:t>
            </a:r>
            <a:r>
              <a:rPr lang="zh-CN" altLang="en-US"/>
              <a:t>等）的</a:t>
            </a:r>
            <a:r>
              <a:rPr lang="en-US" altLang="zh-CN"/>
              <a:t>LUA</a:t>
            </a:r>
            <a:r>
              <a:rPr lang="zh-CN" altLang="en-US"/>
              <a:t>解释器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48690" y="3058795"/>
            <a:ext cx="3369945" cy="118872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。。。。</a:t>
            </a:r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61390" y="1496695"/>
            <a:ext cx="3357245" cy="15347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文件系统（</a:t>
            </a:r>
            <a:r>
              <a:rPr lang="en-US" altLang="zh-CN"/>
              <a:t>FAT32)</a:t>
            </a:r>
            <a:endParaRPr lang="en-US" altLang="zh-CN"/>
          </a:p>
          <a:p>
            <a:pPr algn="ctr"/>
            <a:r>
              <a:rPr lang="zh-CN" altLang="en-US"/>
              <a:t>包含</a:t>
            </a:r>
            <a:r>
              <a:rPr lang="en-US" altLang="zh-CN"/>
              <a:t>LUA</a:t>
            </a:r>
            <a:r>
              <a:rPr lang="zh-CN" altLang="en-US"/>
              <a:t>脚本文件（文本</a:t>
            </a:r>
            <a:r>
              <a:rPr lang="zh-CN" altLang="en-US"/>
              <a:t>格式）</a:t>
            </a:r>
            <a:endParaRPr lang="zh-CN" altLang="en-US"/>
          </a:p>
          <a:p>
            <a:pPr algn="ctr"/>
            <a:endParaRPr lang="zh-CN" altLang="en-US"/>
          </a:p>
        </p:txBody>
      </p:sp>
      <p:pic>
        <p:nvPicPr>
          <p:cNvPr id="7" name="图片 6" descr="7b0a20202020227069636672616d65646573223a20222670666d31323226220a7d0a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</a:extLst>
          </a:blip>
          <a:srcRect/>
          <a:stretch>
            <a:fillRect/>
          </a:stretch>
        </p:blipFill>
        <p:spPr>
          <a:xfrm>
            <a:off x="5706110" y="981075"/>
            <a:ext cx="5727065" cy="349758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318000" y="1908810"/>
            <a:ext cx="1358900" cy="73787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上位机</a:t>
            </a:r>
            <a:r>
              <a:rPr lang="zh-CN" altLang="en-US"/>
              <a:t>工具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035" y="765810"/>
            <a:ext cx="8455660" cy="57111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8930" y="201866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2">
                    <a:lumMod val="50000"/>
                  </a:schemeClr>
                </a:solidFill>
                <a:effectLst/>
              </a:rPr>
              <a:t>RS232</a:t>
            </a:r>
            <a:r>
              <a:rPr lang="zh-CN" altLang="en-US">
                <a:solidFill>
                  <a:schemeClr val="tx2">
                    <a:lumMod val="50000"/>
                  </a:schemeClr>
                </a:solidFill>
                <a:effectLst/>
              </a:rPr>
              <a:t>串口下载</a:t>
            </a:r>
            <a:r>
              <a:rPr lang="zh-CN" altLang="en-US">
                <a:solidFill>
                  <a:schemeClr val="tx2">
                    <a:lumMod val="50000"/>
                  </a:schemeClr>
                </a:solidFill>
                <a:effectLst/>
              </a:rPr>
              <a:t>脚本</a:t>
            </a:r>
            <a:endParaRPr lang="zh-CN" altLang="en-US">
              <a:solidFill>
                <a:schemeClr val="tx2">
                  <a:lumMod val="5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2">
                    <a:lumMod val="50000"/>
                  </a:schemeClr>
                </a:solidFill>
                <a:effectLst/>
              </a:rPr>
              <a:t>RS232</a:t>
            </a:r>
            <a:r>
              <a:rPr lang="zh-CN" altLang="en-US">
                <a:solidFill>
                  <a:schemeClr val="tx2">
                    <a:lumMod val="50000"/>
                  </a:schemeClr>
                </a:solidFill>
                <a:effectLst/>
              </a:rPr>
              <a:t>串口读取</a:t>
            </a:r>
            <a:r>
              <a:rPr lang="zh-CN" altLang="en-US">
                <a:solidFill>
                  <a:schemeClr val="tx2">
                    <a:lumMod val="50000"/>
                  </a:schemeClr>
                </a:solidFill>
                <a:effectLst/>
              </a:rPr>
              <a:t>脚本</a:t>
            </a:r>
            <a:endParaRPr lang="zh-CN" altLang="en-US">
              <a:solidFill>
                <a:schemeClr val="tx2">
                  <a:lumMod val="5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2">
                    <a:lumMod val="50000"/>
                  </a:schemeClr>
                </a:solidFill>
                <a:effectLst/>
              </a:rPr>
              <a:t>LUA</a:t>
            </a:r>
            <a:r>
              <a:rPr lang="zh-CN" altLang="en-US">
                <a:solidFill>
                  <a:schemeClr val="tx2">
                    <a:lumMod val="50000"/>
                  </a:schemeClr>
                </a:solidFill>
                <a:effectLst/>
              </a:rPr>
              <a:t>代码编辑器</a:t>
            </a:r>
            <a:endParaRPr lang="zh-CN" altLang="en-US">
              <a:solidFill>
                <a:schemeClr val="tx2">
                  <a:lumMod val="5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2">
                    <a:lumMod val="50000"/>
                  </a:schemeClr>
                </a:solidFill>
                <a:effectLst/>
              </a:rPr>
              <a:t>串口</a:t>
            </a:r>
            <a:r>
              <a:rPr lang="en-US" altLang="zh-CN">
                <a:solidFill>
                  <a:schemeClr val="tx2">
                    <a:lumMod val="50000"/>
                  </a:schemeClr>
                </a:solidFill>
                <a:effectLst/>
              </a:rPr>
              <a:t>printf</a:t>
            </a:r>
            <a:r>
              <a:rPr lang="zh-CN" altLang="en-US">
                <a:solidFill>
                  <a:schemeClr val="tx2">
                    <a:lumMod val="50000"/>
                  </a:schemeClr>
                </a:solidFill>
                <a:effectLst/>
              </a:rPr>
              <a:t>信息显示</a:t>
            </a:r>
            <a:endParaRPr lang="zh-CN" altLang="en-US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179705">
            <a:normAutofit fontScale="90000"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+mj-ea"/>
                <a:ea typeface="+mj-ea"/>
              </a:rPr>
              <a:t>基于</a:t>
            </a:r>
            <a:r>
              <a:rPr lang="en-US" altLang="zh-CN">
                <a:solidFill>
                  <a:schemeClr val="tx1"/>
                </a:solidFill>
                <a:latin typeface="+mj-ea"/>
                <a:ea typeface="+mj-ea"/>
              </a:rPr>
              <a:t>LUA</a:t>
            </a:r>
            <a:r>
              <a:rPr>
                <a:solidFill>
                  <a:schemeClr val="tx1"/>
                </a:solidFill>
                <a:latin typeface="+mj-ea"/>
                <a:ea typeface="+mj-ea"/>
              </a:rPr>
              <a:t>的脚本</a:t>
            </a:r>
            <a:r>
              <a:rPr>
                <a:solidFill>
                  <a:schemeClr val="tx1"/>
                </a:solidFill>
                <a:latin typeface="+mj-ea"/>
                <a:ea typeface="+mj-ea"/>
              </a:rPr>
              <a:t>框架</a:t>
            </a:r>
            <a:endParaRPr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8055" y="4266565"/>
            <a:ext cx="3369945" cy="127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基于</a:t>
            </a:r>
            <a:r>
              <a:rPr lang="en-US" altLang="zh-CN"/>
              <a:t>SDK</a:t>
            </a:r>
            <a:r>
              <a:rPr lang="zh-CN" altLang="en-US"/>
              <a:t>（驱动，协议栈</a:t>
            </a:r>
            <a:r>
              <a:rPr lang="zh-CN" altLang="en-US"/>
              <a:t>等）的</a:t>
            </a:r>
            <a:r>
              <a:rPr lang="en-US" altLang="zh-CN"/>
              <a:t>LUA</a:t>
            </a:r>
            <a:r>
              <a:rPr lang="zh-CN" altLang="en-US"/>
              <a:t>解释器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48690" y="3058795"/>
            <a:ext cx="3369945" cy="118872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。。。。</a:t>
            </a:r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61390" y="1496695"/>
            <a:ext cx="3357245" cy="15347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文件系统（</a:t>
            </a:r>
            <a:r>
              <a:rPr lang="en-US" altLang="zh-CN"/>
              <a:t>FAT32)</a:t>
            </a:r>
            <a:endParaRPr lang="en-US" altLang="zh-CN"/>
          </a:p>
          <a:p>
            <a:pPr algn="ctr"/>
            <a:r>
              <a:rPr lang="zh-CN" altLang="en-US"/>
              <a:t>包含</a:t>
            </a:r>
            <a:r>
              <a:rPr lang="en-US" altLang="zh-CN"/>
              <a:t>LUA</a:t>
            </a:r>
            <a:r>
              <a:rPr lang="zh-CN" altLang="en-US"/>
              <a:t>脚本文件（文本</a:t>
            </a:r>
            <a:r>
              <a:rPr lang="zh-CN" altLang="en-US"/>
              <a:t>格式）</a:t>
            </a:r>
            <a:endParaRPr lang="zh-CN" altLang="en-US"/>
          </a:p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580" y="885190"/>
            <a:ext cx="5729605" cy="3870325"/>
          </a:xfrm>
          <a:prstGeom prst="rect">
            <a:avLst/>
          </a:prstGeom>
        </p:spPr>
      </p:pic>
      <p:sp>
        <p:nvSpPr>
          <p:cNvPr id="3" name="左右箭头 2"/>
          <p:cNvSpPr/>
          <p:nvPr/>
        </p:nvSpPr>
        <p:spPr>
          <a:xfrm>
            <a:off x="4318000" y="1950720"/>
            <a:ext cx="1853565" cy="755015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RS232</a:t>
            </a:r>
            <a:endParaRPr lang="en-US" altLang="zh-CN"/>
          </a:p>
        </p:txBody>
      </p:sp>
      <p:sp>
        <p:nvSpPr>
          <p:cNvPr id="9" name="上箭头 8"/>
          <p:cNvSpPr/>
          <p:nvPr/>
        </p:nvSpPr>
        <p:spPr>
          <a:xfrm>
            <a:off x="2004695" y="3058795"/>
            <a:ext cx="1473200" cy="1278890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Run</a:t>
            </a:r>
            <a:endParaRPr lang="en-US" altLang="zh-CN"/>
          </a:p>
          <a:p>
            <a:pPr algn="ctr"/>
            <a:r>
              <a:rPr lang="en-US" altLang="zh-CN"/>
              <a:t>Lua</a:t>
            </a:r>
            <a:endParaRPr lang="en-US" altLang="zh-CN"/>
          </a:p>
          <a:p>
            <a:pPr algn="ctr"/>
            <a:r>
              <a:rPr lang="en-US" altLang="zh-CN"/>
              <a:t>File</a:t>
            </a:r>
            <a:endParaRPr lang="en-US" altLang="zh-CN"/>
          </a:p>
          <a:p>
            <a:pPr algn="ctr"/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179705">
            <a:normAutofit fontScale="90000"/>
          </a:bodyPr>
          <a:lstStyle/>
          <a:p>
            <a:pPr algn="l"/>
            <a:r>
              <a:rPr lang="en-US" altLang="zh-CN">
                <a:solidFill>
                  <a:schemeClr val="tx1"/>
                </a:solidFill>
                <a:latin typeface="+mj-ea"/>
                <a:ea typeface="+mj-ea"/>
              </a:rPr>
              <a:t>C</a:t>
            </a:r>
            <a:r>
              <a:rPr>
                <a:solidFill>
                  <a:schemeClr val="tx1"/>
                </a:solidFill>
                <a:latin typeface="+mj-ea"/>
                <a:ea typeface="+mj-ea"/>
              </a:rPr>
              <a:t>环境调用</a:t>
            </a:r>
            <a:r>
              <a:rPr lang="en-US" altLang="zh-CN">
                <a:solidFill>
                  <a:schemeClr val="tx1"/>
                </a:solidFill>
                <a:latin typeface="+mj-ea"/>
                <a:ea typeface="+mj-ea"/>
              </a:rPr>
              <a:t>LUA</a:t>
            </a:r>
            <a:r>
              <a:rPr>
                <a:solidFill>
                  <a:schemeClr val="tx1"/>
                </a:solidFill>
                <a:latin typeface="+mj-ea"/>
                <a:ea typeface="+mj-ea"/>
              </a:rPr>
              <a:t>函数</a:t>
            </a:r>
            <a:endParaRPr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825" y="1330325"/>
            <a:ext cx="8664575" cy="46424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179705">
            <a:normAutofit fontScale="90000"/>
          </a:bodyPr>
          <a:lstStyle/>
          <a:p>
            <a:pPr algn="l"/>
            <a:r>
              <a:rPr lang="en-US" altLang="zh-CN">
                <a:solidFill>
                  <a:schemeClr val="tx1"/>
                </a:solidFill>
                <a:latin typeface="+mj-ea"/>
                <a:ea typeface="+mj-ea"/>
              </a:rPr>
              <a:t>LUA</a:t>
            </a:r>
            <a:r>
              <a:rPr>
                <a:solidFill>
                  <a:schemeClr val="tx1"/>
                </a:solidFill>
                <a:latin typeface="+mj-ea"/>
                <a:ea typeface="+mj-ea"/>
              </a:rPr>
              <a:t>环境调用</a:t>
            </a:r>
            <a:r>
              <a:rPr lang="en-US" altLang="zh-CN">
                <a:solidFill>
                  <a:schemeClr val="tx1"/>
                </a:solidFill>
                <a:latin typeface="+mj-ea"/>
                <a:ea typeface="+mj-ea"/>
              </a:rPr>
              <a:t>C</a:t>
            </a:r>
            <a:r>
              <a:rPr>
                <a:solidFill>
                  <a:schemeClr val="tx1"/>
                </a:solidFill>
                <a:latin typeface="+mj-ea"/>
                <a:ea typeface="+mj-ea"/>
              </a:rPr>
              <a:t>函数</a:t>
            </a:r>
            <a:endParaRPr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" y="1025525"/>
            <a:ext cx="6062345" cy="39160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" y="5081905"/>
            <a:ext cx="6165215" cy="15894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645" y="885190"/>
            <a:ext cx="6921500" cy="498729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 fontScale="90000"/>
          </a:bodyPr>
          <a:lstStyle/>
          <a:p>
            <a:r>
              <a:rPr lang="en-US" altLang="zh-CN"/>
              <a:t>LUA</a:t>
            </a:r>
            <a:r>
              <a:t>构架平台</a:t>
            </a:r>
            <a:r>
              <a:t>应用</a:t>
            </a: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1435608" y="1490345"/>
            <a:ext cx="9670338" cy="1043623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3730" tIns="135864" rIns="228978" bIns="135864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构建芯片测试环境，让其他组方便做实验（改脚本，下载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脚本，看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结果）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1086054" y="1490345"/>
            <a:ext cx="257421" cy="1043623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>
            <p:custDataLst>
              <p:tags r:id="rId4"/>
            </p:custDataLst>
          </p:nvPr>
        </p:nvSpPr>
        <p:spPr>
          <a:xfrm>
            <a:off x="1435608" y="2729124"/>
            <a:ext cx="9670338" cy="1043623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3730" tIns="135864" rIns="228978" bIns="135864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驱动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SDK API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测试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,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用脚本调用驱动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API,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各种排列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组合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1086054" y="2729124"/>
            <a:ext cx="257421" cy="1043623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1435608" y="3967903"/>
            <a:ext cx="9670338" cy="1043623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3730" tIns="135864" rIns="228978" bIns="135864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让初学者小白，快速入门，用起公司的芯片，做出各种基本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demo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8" name="矩形 17"/>
          <p:cNvSpPr/>
          <p:nvPr>
            <p:custDataLst>
              <p:tags r:id="rId7"/>
            </p:custDataLst>
          </p:nvPr>
        </p:nvSpPr>
        <p:spPr>
          <a:xfrm>
            <a:off x="1086054" y="3967903"/>
            <a:ext cx="257421" cy="1043623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矩形 49"/>
          <p:cNvSpPr/>
          <p:nvPr>
            <p:custDataLst>
              <p:tags r:id="rId8"/>
            </p:custDataLst>
          </p:nvPr>
        </p:nvSpPr>
        <p:spPr>
          <a:xfrm>
            <a:off x="1435608" y="5206682"/>
            <a:ext cx="9670338" cy="1043623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3730" tIns="135864" rIns="228978" bIns="135864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为成熟产品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SDK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封装接口，用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LUA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更改各种配置，甚至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实现上层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应用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7" name="矩形 26"/>
          <p:cNvSpPr/>
          <p:nvPr>
            <p:custDataLst>
              <p:tags r:id="rId9"/>
            </p:custDataLst>
          </p:nvPr>
        </p:nvSpPr>
        <p:spPr>
          <a:xfrm>
            <a:off x="1086054" y="5206682"/>
            <a:ext cx="257421" cy="1043623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1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3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7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7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427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7、20、21、22、23、24、28、30、34、38"/>
</p:tagLst>
</file>

<file path=ppt/tags/tag148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151.xml><?xml version="1.0" encoding="utf-8"?>
<p:tagLst xmlns:p="http://schemas.openxmlformats.org/presentationml/2006/main">
  <p:tag name="KSO_WM_UNIT_FILL_FORE_SCHEMECOLOR_INDEX_BRIGHTNESS" val="0.6"/>
  <p:tag name="KSO_WM_UNIT_FILL_FORE_SCHEMECOLOR_INDEX" val="8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5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427"/>
  <p:tag name="KSO_WM_UNIT_ID" val="custom20204427_33*a*1"/>
  <p:tag name="KSO_WM_DIAGRAM_GROUP_CODE" val="q1-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427"/>
  <p:tag name="KSO_WM_UNIT_ID" val="custom20204427_33*q_h_i*1_1_1"/>
  <p:tag name="KSO_WM_UNIT_FILL_FORE_SCHEMECOLOR_INDEX" val="5"/>
  <p:tag name="KSO_WM_UNIT_FILL_TYPE" val="1"/>
  <p:tag name="KSO_WM_UNIT_SHADOW_SCHEMECOLOR_INDEX" val="5"/>
  <p:tag name="KSO_WM_UNIT_USESOURCEFORMAT_APPLY" val="1"/>
  <p:tag name="KSO_WM_DIAGRAM_VIRTUALLY_FRAME" val="{&quot;height&quot;:260.10787401574805,&quot;left&quot;:55.66858267716534,&quot;top&quot;:134.14330708661413,&quot;width&quot;:816.3}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427"/>
  <p:tag name="KSO_WM_UNIT_ID" val="custom20204427_33*q_h_i*1_3_1"/>
  <p:tag name="KSO_WM_UNIT_FILL_FORE_SCHEMECOLOR_INDEX" val="5"/>
  <p:tag name="KSO_WM_UNIT_FILL_TYPE" val="1"/>
  <p:tag name="KSO_WM_UNIT_SHADOW_SCHEMECOLOR_INDEX" val="5"/>
  <p:tag name="KSO_WM_UNIT_USESOURCEFORMAT_APPLY" val="1"/>
  <p:tag name="KSO_WM_DIAGRAM_VIRTUALLY_FRAME" val="{&quot;height&quot;:260.10787401574805,&quot;left&quot;:55.66858267716534,&quot;top&quot;:134.14330708661413,&quot;width&quot;:816.3}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427"/>
  <p:tag name="KSO_WM_UNIT_ID" val="custom20204427_33*q_h_i*1_2_1"/>
  <p:tag name="KSO_WM_UNIT_FILL_FORE_SCHEMECOLOR_INDEX" val="5"/>
  <p:tag name="KSO_WM_UNIT_FILL_TYPE" val="1"/>
  <p:tag name="KSO_WM_UNIT_SHADOW_SCHEMECOLOR_INDEX" val="5"/>
  <p:tag name="KSO_WM_UNIT_USESOURCEFORMAT_APPLY" val="1"/>
  <p:tag name="KSO_WM_DIAGRAM_VIRTUALLY_FRAME" val="{&quot;height&quot;:260.10787401574805,&quot;left&quot;:55.66858267716534,&quot;top&quot;:134.14330708661413,&quot;width&quot;:816.3}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2"/>
  <p:tag name="KSO_WM_UNIT_LAYERLEVEL" val="1_1_1"/>
  <p:tag name="KSO_WM_TAG_VERSION" val="1.0"/>
  <p:tag name="KSO_WM_BEAUTIFY_FLAG" val="#wm#"/>
  <p:tag name="KSO_WM_TEMPLATE_CATEGORY" val="custom"/>
  <p:tag name="KSO_WM_TEMPLATE_INDEX" val="20204427"/>
  <p:tag name="KSO_WM_UNIT_ID" val="custom20204427_33*q_h_i*1_3_2"/>
  <p:tag name="KSO_WM_UNIT_LINE_FORE_SCHEMECOLOR_INDEX" val="13"/>
  <p:tag name="KSO_WM_UNIT_LINE_FILL_TYPE" val="2"/>
  <p:tag name="KSO_WM_UNIT_USESOURCEFORMAT_APPLY" val="1"/>
  <p:tag name="KSO_WM_DIAGRAM_VIRTUALLY_FRAME" val="{&quot;height&quot;:260.10787401574805,&quot;left&quot;:55.66858267716534,&quot;top&quot;:134.14330708661413,&quot;width&quot;:816.3}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204427"/>
  <p:tag name="KSO_WM_UNIT_ID" val="custom20204427_33*q_h_i*1_2_2"/>
  <p:tag name="KSO_WM_UNIT_LINE_FORE_SCHEMECOLOR_INDEX" val="13"/>
  <p:tag name="KSO_WM_UNIT_LINE_FILL_TYPE" val="2"/>
  <p:tag name="KSO_WM_UNIT_USESOURCEFORMAT_APPLY" val="1"/>
  <p:tag name="KSO_WM_DIAGRAM_VIRTUALLY_FRAME" val="{&quot;height&quot;:260.10787401574805,&quot;left&quot;:55.66858267716534,&quot;top&quot;:134.14330708661413,&quot;width&quot;:816.3}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3"/>
  <p:tag name="KSO_WM_UNIT_LAYERLEVEL" val="1_1_1"/>
  <p:tag name="KSO_WM_TAG_VERSION" val="1.0"/>
  <p:tag name="KSO_WM_BEAUTIFY_FLAG" val="#wm#"/>
  <p:tag name="KSO_WM_TEMPLATE_CATEGORY" val="custom"/>
  <p:tag name="KSO_WM_TEMPLATE_INDEX" val="20204427"/>
  <p:tag name="KSO_WM_UNIT_ID" val="custom20204427_33*q_h_i*1_1_3"/>
  <p:tag name="KSO_WM_UNIT_LINE_FORE_SCHEMECOLOR_INDEX" val="13"/>
  <p:tag name="KSO_WM_UNIT_LINE_FILL_TYPE" val="2"/>
  <p:tag name="KSO_WM_UNIT_USESOURCEFORMAT_APPLY" val="1"/>
  <p:tag name="KSO_WM_DIAGRAM_VIRTUALLY_FRAME" val="{&quot;height&quot;:260.10787401574805,&quot;left&quot;:55.66858267716534,&quot;top&quot;:134.14330708661413,&quot;width&quot;:816.3}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3"/>
  <p:tag name="KSO_WM_UNIT_LAYERLEVEL" val="1_1_1"/>
  <p:tag name="KSO_WM_TAG_VERSION" val="1.0"/>
  <p:tag name="KSO_WM_BEAUTIFY_FLAG" val="#wm#"/>
  <p:tag name="KSO_WM_TEMPLATE_CATEGORY" val="custom"/>
  <p:tag name="KSO_WM_TEMPLATE_INDEX" val="20204427"/>
  <p:tag name="KSO_WM_UNIT_ID" val="custom20204427_33*q_h_i*1_3_3"/>
  <p:tag name="KSO_WM_UNIT_FILL_FORE_SCHEMECOLOR_INDEX" val="14"/>
  <p:tag name="KSO_WM_UNIT_FILL_TYPE" val="1"/>
  <p:tag name="KSO_WM_UNIT_USESOURCEFORMAT_APPLY" val="1"/>
  <p:tag name="KSO_WM_DIAGRAM_VIRTUALLY_FRAME" val="{&quot;height&quot;:260.10787401574805,&quot;left&quot;:55.66858267716534,&quot;top&quot;:134.14330708661413,&quot;width&quot;:816.3}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3"/>
  <p:tag name="KSO_WM_UNIT_LAYERLEVEL" val="1_1_1"/>
  <p:tag name="KSO_WM_TAG_VERSION" val="1.0"/>
  <p:tag name="KSO_WM_BEAUTIFY_FLAG" val="#wm#"/>
  <p:tag name="KSO_WM_TEMPLATE_CATEGORY" val="custom"/>
  <p:tag name="KSO_WM_TEMPLATE_INDEX" val="20204427"/>
  <p:tag name="KSO_WM_UNIT_ID" val="custom20204427_33*q_h_i*1_2_3"/>
  <p:tag name="KSO_WM_UNIT_FILL_FORE_SCHEMECOLOR_INDEX" val="14"/>
  <p:tag name="KSO_WM_UNIT_FILL_TYPE" val="1"/>
  <p:tag name="KSO_WM_UNIT_USESOURCEFORMAT_APPLY" val="1"/>
  <p:tag name="KSO_WM_DIAGRAM_VIRTUALLY_FRAME" val="{&quot;height&quot;:260.10787401574805,&quot;left&quot;:55.66858267716534,&quot;top&quot;:134.14330708661413,&quot;width&quot;:816.3}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4427"/>
  <p:tag name="KSO_WM_UNIT_ID" val="custom20204427_33*q_h_i*1_1_2"/>
  <p:tag name="KSO_WM_UNIT_FILL_FORE_SCHEMECOLOR_INDEX" val="14"/>
  <p:tag name="KSO_WM_UNIT_FILL_TYPE" val="1"/>
  <p:tag name="KSO_WM_UNIT_USESOURCEFORMAT_APPLY" val="1"/>
  <p:tag name="KSO_WM_DIAGRAM_VIRTUALLY_FRAME" val="{&quot;height&quot;:260.10787401574805,&quot;left&quot;:55.66858267716534,&quot;top&quot;:134.14330708661413,&quot;width&quot;:816.3}"/>
</p:tagLst>
</file>

<file path=ppt/tags/tag162.xml><?xml version="1.0" encoding="utf-8"?>
<p:tagLst xmlns:p="http://schemas.openxmlformats.org/presentationml/2006/main">
  <p:tag name="KSO_WM_UNIT_ISCONTENTS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1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427"/>
  <p:tag name="KSO_WM_UNIT_ID" val="custom20204427_33*q_h_a*1_1_1"/>
  <p:tag name="KSO_WM_UNIT_ISNUMDGMTITLE" val="0"/>
  <p:tag name="KSO_WM_UNIT_TEXT_FILL_FORE_SCHEMECOLOR_INDEX" val="5"/>
  <p:tag name="KSO_WM_UNIT_TEXT_FILL_TYPE" val="1"/>
  <p:tag name="KSO_WM_UNIT_USESOURCEFORMAT_APPLY" val="1"/>
  <p:tag name="KSO_WM_DIAGRAM_VIRTUALLY_FRAME" val="{&quot;height&quot;:260.10787401574805,&quot;left&quot;:55.66858267716534,&quot;top&quot;:134.14330708661413,&quot;width&quot;:816.3}"/>
</p:tagLst>
</file>

<file path=ppt/tags/tag163.xml><?xml version="1.0" encoding="utf-8"?>
<p:tagLst xmlns:p="http://schemas.openxmlformats.org/presentationml/2006/main">
  <p:tag name="KSO_WM_UNIT_NOCLEAR" val="0"/>
  <p:tag name="KSO_WM_UNIT_VALUE" val="57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TEMPLATE_CATEGORY" val="custom"/>
  <p:tag name="KSO_WM_TEMPLATE_INDEX" val="20204427"/>
  <p:tag name="KSO_WM_UNIT_ID" val="custom20204427_33*q_h_f*1_1_1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260.10787401574805,&quot;left&quot;:55.66858267716534,&quot;top&quot;:134.14330708661413,&quot;width&quot;:816.3}"/>
</p:tagLst>
</file>

<file path=ppt/tags/tag164.xml><?xml version="1.0" encoding="utf-8"?>
<p:tagLst xmlns:p="http://schemas.openxmlformats.org/presentationml/2006/main">
  <p:tag name="KSO_WM_UNIT_ISCONTENTS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2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427"/>
  <p:tag name="KSO_WM_UNIT_ID" val="custom20204427_33*q_h_a*1_2_1"/>
  <p:tag name="KSO_WM_UNIT_ISNUMDGMTITLE" val="0"/>
  <p:tag name="KSO_WM_UNIT_TEXT_FILL_FORE_SCHEMECOLOR_INDEX" val="5"/>
  <p:tag name="KSO_WM_UNIT_TEXT_FILL_TYPE" val="1"/>
  <p:tag name="KSO_WM_UNIT_USESOURCEFORMAT_APPLY" val="1"/>
  <p:tag name="KSO_WM_DIAGRAM_VIRTUALLY_FRAME" val="{&quot;height&quot;:260.10787401574805,&quot;left&quot;:55.66858267716534,&quot;top&quot;:134.14330708661413,&quot;width&quot;:816.3}"/>
</p:tagLst>
</file>

<file path=ppt/tags/tag165.xml><?xml version="1.0" encoding="utf-8"?>
<p:tagLst xmlns:p="http://schemas.openxmlformats.org/presentationml/2006/main">
  <p:tag name="KSO_WM_UNIT_NOCLEAR" val="0"/>
  <p:tag name="KSO_WM_UNIT_VALUE" val="57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TEMPLATE_CATEGORY" val="custom"/>
  <p:tag name="KSO_WM_TEMPLATE_INDEX" val="20204427"/>
  <p:tag name="KSO_WM_UNIT_ID" val="custom20204427_33*q_h_f*1_2_1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260.10787401574805,&quot;left&quot;:55.66858267716534,&quot;top&quot;:134.14330708661413,&quot;width&quot;:816.3}"/>
</p:tagLst>
</file>

<file path=ppt/tags/tag166.xml><?xml version="1.0" encoding="utf-8"?>
<p:tagLst xmlns:p="http://schemas.openxmlformats.org/presentationml/2006/main">
  <p:tag name="KSO_WM_UNIT_ISCONTENTS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3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427"/>
  <p:tag name="KSO_WM_UNIT_ID" val="custom20204427_33*q_h_a*1_3_1"/>
  <p:tag name="KSO_WM_UNIT_ISNUMDGMTITLE" val="0"/>
  <p:tag name="KSO_WM_UNIT_TEXT_FILL_FORE_SCHEMECOLOR_INDEX" val="5"/>
  <p:tag name="KSO_WM_UNIT_TEXT_FILL_TYPE" val="1"/>
  <p:tag name="KSO_WM_UNIT_USESOURCEFORMAT_APPLY" val="1"/>
  <p:tag name="KSO_WM_DIAGRAM_VIRTUALLY_FRAME" val="{&quot;height&quot;:260.10787401574805,&quot;left&quot;:55.66858267716534,&quot;top&quot;:134.14330708661413,&quot;width&quot;:816.3}"/>
</p:tagLst>
</file>

<file path=ppt/tags/tag167.xml><?xml version="1.0" encoding="utf-8"?>
<p:tagLst xmlns:p="http://schemas.openxmlformats.org/presentationml/2006/main">
  <p:tag name="KSO_WM_UNIT_NOCLEAR" val="0"/>
  <p:tag name="KSO_WM_UNIT_VALUE" val="57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3_1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TEMPLATE_CATEGORY" val="custom"/>
  <p:tag name="KSO_WM_TEMPLATE_INDEX" val="20204427"/>
  <p:tag name="KSO_WM_UNIT_ID" val="custom20204427_33*q_h_f*1_3_1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260.10787401574805,&quot;left&quot;:55.66858267716534,&quot;top&quot;:134.14330708661413,&quot;width&quot;:816.3}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1"/>
  <p:tag name="KSO_WM_UNIT_LAYERLEVEL" val="1_1_1"/>
  <p:tag name="KSO_WM_TAG_VERSION" val="1.0"/>
  <p:tag name="KSO_WM_BEAUTIFY_FLAG" val=""/>
  <p:tag name="KSO_WM_TEMPLATE_CATEGORY" val="custom"/>
  <p:tag name="KSO_WM_TEMPLATE_INDEX" val="20204427"/>
  <p:tag name="KSO_WM_UNIT_ID" val="custom20204427_25*l_h_i*1_1_1"/>
  <p:tag name="KSO_WM_UNIT_FILL_FORE_SCHEMECOLOR_INDEX" val="16"/>
  <p:tag name="KSO_WM_UNIT_FILL_TYPE" val="1"/>
  <p:tag name="KSO_WM_UNIT_LINE_FORE_SCHEMECOLOR_INDEX" val="5"/>
  <p:tag name="KSO_WM_UNIT_LINE_FILL_TYPE" val="2"/>
  <p:tag name="KSO_WM_UNIT_USESOURCEFORMAT_APPLY" val="1"/>
  <p:tag name="KSO_WM_DIAGRAM_VIRTUALLY_FRAME" val="{&quot;height&quot;:349.7425984251969,&quot;left&quot;:235.10866141732282,&quot;top&quot;:125.1759842519685,&quot;width&quot;:489.4199212598425}"/>
</p:tagLst>
</file>

<file path=ppt/tags/tag169.xml><?xml version="1.0" encoding="utf-8"?>
<p:tagLst xmlns:p="http://schemas.openxmlformats.org/presentationml/2006/main">
  <p:tag name="KSO_WM_UNIT_VALUE" val="140*14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1_1"/>
  <p:tag name="KSO_WM_UNIT_LAYERLEVEL" val="1_1_1"/>
  <p:tag name="KSO_WM_TAG_VERSION" val="1.0"/>
  <p:tag name="KSO_WM_BEAUTIFY_FLAG" val=""/>
  <p:tag name="KSO_WM_TEMPLATE_CATEGORY" val="custom"/>
  <p:tag name="KSO_WM_TEMPLATE_INDEX" val="20204427"/>
  <p:tag name="KSO_WM_UNIT_ID" val="custom20204427_25*l_h_x*1_1_1"/>
  <p:tag name="KSO_WM_UNIT_FILL_FORE_SCHEMECOLOR_INDEX" val="5"/>
  <p:tag name="KSO_WM_UNIT_FILL_TYPE" val="1"/>
  <p:tag name="KSO_WM_UNIT_USESOURCEFORMAT_APPLY" val="1"/>
  <p:tag name="KSO_WM_DIAGRAM_VIRTUALLY_FRAME" val="{&quot;height&quot;:349.7425984251969,&quot;left&quot;:235.10866141732282,&quot;top&quot;:125.1759842519685,&quot;width&quot;:489.4199212598425}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1_1"/>
  <p:tag name="KSO_WM_UNIT_LAYERLEVEL" val="1_1_1"/>
  <p:tag name="KSO_WM_TAG_VERSION" val="1.0"/>
  <p:tag name="KSO_WM_BEAUTIFY_FLAG" val=""/>
  <p:tag name="KSO_WM_TEMPLATE_CATEGORY" val="custom"/>
  <p:tag name="KSO_WM_TEMPLATE_INDEX" val="20204427"/>
  <p:tag name="KSO_WM_UNIT_ID" val="custom20204427_25*l_h_a*1_1_1"/>
  <p:tag name="KSO_WM_UNIT_ISNUMDGMTITLE" val="0"/>
  <p:tag name="KSO_WM_UNIT_TEXT_FILL_FORE_SCHEMECOLOR_INDEX" val="5"/>
  <p:tag name="KSO_WM_UNIT_TEXT_FILL_TYPE" val="1"/>
  <p:tag name="KSO_WM_UNIT_USESOURCEFORMAT_APPLY" val="1"/>
  <p:tag name="KSO_WM_DIAGRAM_VIRTUALLY_FRAME" val="{&quot;height&quot;:349.7425984251969,&quot;left&quot;:235.10866141732282,&quot;top&quot;:125.1759842519685,&quot;width&quot;:489.4199212598425}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277_1*i*1"/>
  <p:tag name="KSO_WM_TEMPLATE_CATEGORY" val="custom"/>
  <p:tag name="KSO_WM_TEMPLATE_INDEX" val="20231277"/>
  <p:tag name="KSO_WM_UNIT_LAYERLEVEL" val="1"/>
  <p:tag name="KSO_WM_TAG_VERSION" val="3.0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BEAUTIFY_FLAG" val="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31277_1*i*2"/>
  <p:tag name="KSO_WM_TEMPLATE_CATEGORY" val="custom"/>
  <p:tag name="KSO_WM_TEMPLATE_INDEX" val="20231277"/>
  <p:tag name="KSO_WM_UNIT_LAYERLEVEL" val="1"/>
  <p:tag name="KSO_WM_TAG_VERSION" val="3.0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73.xml><?xml version="1.0" encoding="utf-8"?>
<p:tagLst xmlns:p="http://schemas.openxmlformats.org/presentationml/2006/main">
  <p:tag name="KSO_WM_BEAUTIFY_FLAG" val="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31277_1*i*3"/>
  <p:tag name="KSO_WM_TEMPLATE_CATEGORY" val="custom"/>
  <p:tag name="KSO_WM_TEMPLATE_INDEX" val="20231277"/>
  <p:tag name="KSO_WM_UNIT_LAYERLEVEL" val="1"/>
  <p:tag name="KSO_WM_TAG_VERSION" val="3.0"/>
  <p:tag name="KSO_WM_UNIT_FILL_FORE_SCHEMECOLOR_INDEX_BRIGHTNESS" val="0"/>
  <p:tag name="KSO_WM_UNIT_FILL_FORE_SCHEMECOLOR_INDEX" val="7"/>
  <p:tag name="KSO_WM_UNIT_FILL_TYPE" val="1"/>
</p:tagLst>
</file>

<file path=ppt/tags/tag17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1277_1*f*1"/>
  <p:tag name="KSO_WM_TEMPLATE_CATEGORY" val="custom"/>
  <p:tag name="KSO_WM_TEMPLATE_INDEX" val="20231277"/>
  <p:tag name="KSO_WM_UNIT_LAYERLEVEL" val="1"/>
  <p:tag name="KSO_WM_TAG_VERSION" val="3.0"/>
  <p:tag name="KSO_WM_BEAUTIFY_FLAG" val=""/>
  <p:tag name="KSO_WM_UNIT_TEXT_FILL_FORE_SCHEMECOLOR_INDEX_BRIGHTNESS" val="0.15"/>
  <p:tag name="KSO_WM_UNIT_TEXT_FILL_FORE_SCHEMECOLOR_INDEX" val="13"/>
  <p:tag name="KSO_WM_UNIT_TEXT_FILL_TYPE" val="1"/>
  <p:tag name="KSO_WM_UNIT_PRESET_TEXT" val="单击此处添加文本具体内容，简明扼要地阐述您的观点。根据需要可酌情增减文字，单击此处添加文本具体内容"/>
</p:tagLst>
</file>

<file path=ppt/tags/tag17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TEMPLATE_SUBCATEGORY" val="0"/>
  <p:tag name="KSO_WM_SLIDE_TYPE" val="text"/>
  <p:tag name="KSO_WM_SLIDE_SUBTYPE" val="diag"/>
  <p:tag name="KSO_WM_SLIDE_ITEM_CNT" val="3"/>
  <p:tag name="KSO_WM_SLIDE_INDEX" val="33"/>
  <p:tag name="KSO_WM_SLIDE_SIZE" val="816.3*260.108"/>
  <p:tag name="KSO_WM_SLIDE_POSITION" val="71.6686*169.993"/>
  <p:tag name="KSO_WM_DIAGRAM_GROUP_CODE" val="q1-1"/>
  <p:tag name="KSO_WM_SLIDE_DIAGTYPE" val="q"/>
  <p:tag name="KSO_WM_TAG_VERSION" val="1.0"/>
  <p:tag name="KSO_WM_BEAUTIFY_FLAG" val="#wm#"/>
  <p:tag name="KSO_WM_SLIDE_LAYOUT" val="a_i_q"/>
  <p:tag name="KSO_WM_SLIDE_LAYOUT_CNT" val="1_1_1"/>
  <p:tag name="KSO_WM_TEMPLATE_MASTER_TYPE" val="1"/>
  <p:tag name="KSO_WM_TEMPLATE_COLOR_TYPE" val="1"/>
  <p:tag name="KSO_WM_TEMPLATE_CATEGORY" val="custom"/>
  <p:tag name="KSO_WM_TEMPLATE_INDEX" val="20204427"/>
  <p:tag name="KSO_WM_SLIDE_ID" val="custom20204427_33"/>
  <p:tag name="KSO_WM_SLIDE_BK_DARK_LIGHT" val="2"/>
  <p:tag name="KSO_WM_SLIDE_BACKGROUND_TYPE" val="navigation"/>
</p:tagLst>
</file>

<file path=ppt/tags/tag176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7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17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179.xml><?xml version="1.0" encoding="utf-8"?>
<p:tagLst xmlns:p="http://schemas.openxmlformats.org/presentationml/2006/main">
  <p:tag name="KSO_WM_UNIT_FILL_FORE_SCHEMECOLOR_INDEX_BRIGHTNESS" val="0.6"/>
  <p:tag name="KSO_WM_UNIT_FILL_FORE_SCHEMECOLOR_INDEX" val="9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427"/>
  <p:tag name="KSO_WM_UNIT_ID" val="custom20204427_29*a*1"/>
  <p:tag name="KSO_WM_DIAGRAM_GROUP_CODE" val="m1-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LAYERLEVEL" val="1_1"/>
  <p:tag name="KSO_WM_TAG_VERSION" val="1.0"/>
  <p:tag name="KSO_WM_BEAUTIFY_FLAG" val="#wm#"/>
  <p:tag name="KSO_WM_TEMPLATE_CATEGORY" val="custom"/>
  <p:tag name="KSO_WM_TEMPLATE_INDEX" val="20204427"/>
  <p:tag name="KSO_WM_UNIT_ID" val="custom20204427_29*m_i*1_1"/>
  <p:tag name="KSO_WM_UNIT_LINE_FORE_SCHEMECOLOR_INDEX" val="5"/>
  <p:tag name="KSO_WM_UNIT_LINE_FILL_TYPE" val="2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LAYERLEVEL" val="1_1"/>
  <p:tag name="KSO_WM_TAG_VERSION" val="1.0"/>
  <p:tag name="KSO_WM_BEAUTIFY_FLAG" val="#wm#"/>
  <p:tag name="KSO_WM_TEMPLATE_CATEGORY" val="custom"/>
  <p:tag name="KSO_WM_TEMPLATE_INDEX" val="20204427"/>
  <p:tag name="KSO_WM_UNIT_ID" val="custom20204427_29*m_i*1_2"/>
  <p:tag name="KSO_WM_UNIT_LINE_FORE_SCHEMECOLOR_INDEX" val="5"/>
  <p:tag name="KSO_WM_UNIT_LINE_FILL_TYPE" val="2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3"/>
  <p:tag name="KSO_WM_UNIT_LAYERLEVEL" val="1_1"/>
  <p:tag name="KSO_WM_TAG_VERSION" val="1.0"/>
  <p:tag name="KSO_WM_BEAUTIFY_FLAG" val="#wm#"/>
  <p:tag name="KSO_WM_TEMPLATE_CATEGORY" val="custom"/>
  <p:tag name="KSO_WM_TEMPLATE_INDEX" val="20204427"/>
  <p:tag name="KSO_WM_UNIT_ID" val="custom20204427_29*m_i*1_3"/>
  <p:tag name="KSO_WM_UNIT_LINE_FORE_SCHEMECOLOR_INDEX" val="5"/>
  <p:tag name="KSO_WM_UNIT_LINE_FILL_TYPE" val="2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4"/>
  <p:tag name="KSO_WM_UNIT_LAYERLEVEL" val="1_1"/>
  <p:tag name="KSO_WM_TAG_VERSION" val="1.0"/>
  <p:tag name="KSO_WM_BEAUTIFY_FLAG" val="#wm#"/>
  <p:tag name="KSO_WM_TEMPLATE_CATEGORY" val="custom"/>
  <p:tag name="KSO_WM_TEMPLATE_INDEX" val="20204427"/>
  <p:tag name="KSO_WM_UNIT_ID" val="custom20204427_29*m_i*1_4"/>
  <p:tag name="KSO_WM_UNIT_LINE_FORE_SCHEMECOLOR_INDEX" val="5"/>
  <p:tag name="KSO_WM_UNIT_LINE_FILL_TYPE" val="2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5"/>
  <p:tag name="KSO_WM_UNIT_LAYERLEVEL" val="1_1"/>
  <p:tag name="KSO_WM_TAG_VERSION" val="1.0"/>
  <p:tag name="KSO_WM_BEAUTIFY_FLAG" val="#wm#"/>
  <p:tag name="KSO_WM_TEMPLATE_CATEGORY" val="custom"/>
  <p:tag name="KSO_WM_TEMPLATE_INDEX" val="20204427"/>
  <p:tag name="KSO_WM_UNIT_ID" val="custom20204427_29*m_i*1_5"/>
  <p:tag name="KSO_WM_UNIT_LINE_FORE_SCHEMECOLOR_INDEX" val="5"/>
  <p:tag name="KSO_WM_UNIT_LINE_FILL_TYPE" val="2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6"/>
  <p:tag name="KSO_WM_UNIT_LAYERLEVEL" val="1_1"/>
  <p:tag name="KSO_WM_TAG_VERSION" val="1.0"/>
  <p:tag name="KSO_WM_BEAUTIFY_FLAG" val="#wm#"/>
  <p:tag name="KSO_WM_TEMPLATE_CATEGORY" val="custom"/>
  <p:tag name="KSO_WM_TEMPLATE_INDEX" val="20204427"/>
  <p:tag name="KSO_WM_UNIT_ID" val="custom20204427_29*m_i*1_6"/>
  <p:tag name="KSO_WM_UNIT_FILL_FORE_SCHEMECOLOR_INDEX" val="5"/>
  <p:tag name="KSO_WM_UNIT_FILL_TYPE" val="1"/>
  <p:tag name="KSO_WM_UNIT_LINE_FORE_SCHEMECOLOR_INDEX" val="5"/>
  <p:tag name="KSO_WM_UNIT_LINE_FILL_TYPE" val="2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427"/>
  <p:tag name="KSO_WM_UNIT_ID" val="custom20204427_29*m_h_i*1_2_1"/>
  <p:tag name="KSO_WM_UNIT_FILL_FORE_SCHEMECOLOR_INDEX" val="5"/>
  <p:tag name="KSO_WM_UNIT_FILL_TYPE" val="1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204427"/>
  <p:tag name="KSO_WM_UNIT_ID" val="custom20204427_29*m_h_i*1_2_2"/>
  <p:tag name="KSO_WM_UNIT_TEXT_FILL_FORE_SCHEMECOLOR_INDEX" val="14"/>
  <p:tag name="KSO_WM_UNIT_TEXT_FILL_TYPE" val="1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LAYERLEVEL" val="1_1_1"/>
  <p:tag name="KSO_WM_TAG_VERSION" val="1.0"/>
  <p:tag name="KSO_WM_BEAUTIFY_FLAG" val="#wm#"/>
  <p:tag name="KSO_WM_TEMPLATE_CATEGORY" val="custom"/>
  <p:tag name="KSO_WM_TEMPLATE_INDEX" val="20204427"/>
  <p:tag name="KSO_WM_UNIT_ID" val="custom20204427_29*m_h_i*1_2_3"/>
  <p:tag name="KSO_WM_UNIT_LINE_FORE_SCHEMECOLOR_INDEX" val="5"/>
  <p:tag name="KSO_WM_UNIT_LINE_FILL_TYPE" val="2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427"/>
  <p:tag name="KSO_WM_UNIT_ID" val="custom20204427_29*m_h_a*1_2_1"/>
  <p:tag name="KSO_WM_UNIT_ISNUMDGMTITLE" val="0"/>
  <p:tag name="KSO_WM_UNIT_TEXT_FILL_FORE_SCHEMECOLOR_INDEX" val="5"/>
  <p:tag name="KSO_WM_UNIT_TEXT_FILL_TYPE" val="1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191.xml><?xml version="1.0" encoding="utf-8"?>
<p:tagLst xmlns:p="http://schemas.openxmlformats.org/presentationml/2006/main"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TEMPLATE_CATEGORY" val="custom"/>
  <p:tag name="KSO_WM_TEMPLATE_INDEX" val="20204427"/>
  <p:tag name="KSO_WM_UNIT_ID" val="custom20204427_29*m_h_f*1_2_1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192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427"/>
  <p:tag name="KSO_WM_UNIT_ID" val="custom20204427_29*m_h_a*1_3_1"/>
  <p:tag name="KSO_WM_UNIT_ISNUMDGMTITLE" val="0"/>
  <p:tag name="KSO_WM_UNIT_TEXT_FILL_FORE_SCHEMECOLOR_INDEX" val="5"/>
  <p:tag name="KSO_WM_UNIT_TEXT_FILL_TYPE" val="1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193.xml><?xml version="1.0" encoding="utf-8"?>
<p:tagLst xmlns:p="http://schemas.openxmlformats.org/presentationml/2006/main"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TEMPLATE_CATEGORY" val="custom"/>
  <p:tag name="KSO_WM_TEMPLATE_INDEX" val="20204427"/>
  <p:tag name="KSO_WM_UNIT_ID" val="custom20204427_29*m_h_f*1_3_1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427"/>
  <p:tag name="KSO_WM_UNIT_ID" val="custom20204427_29*m_h_i*1_1_1"/>
  <p:tag name="KSO_WM_UNIT_FILL_FORE_SCHEMECOLOR_INDEX" val="5"/>
  <p:tag name="KSO_WM_UNIT_FILL_TYPE" val="1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4427"/>
  <p:tag name="KSO_WM_UNIT_ID" val="custom20204427_29*m_h_i*1_1_2"/>
  <p:tag name="KSO_WM_UNIT_TEXT_FILL_FORE_SCHEMECOLOR_INDEX" val="14"/>
  <p:tag name="KSO_WM_UNIT_TEXT_FILL_TYPE" val="1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LAYERLEVEL" val="1_1_1"/>
  <p:tag name="KSO_WM_TAG_VERSION" val="1.0"/>
  <p:tag name="KSO_WM_BEAUTIFY_FLAG" val="#wm#"/>
  <p:tag name="KSO_WM_TEMPLATE_CATEGORY" val="custom"/>
  <p:tag name="KSO_WM_TEMPLATE_INDEX" val="20204427"/>
  <p:tag name="KSO_WM_UNIT_ID" val="custom20204427_29*m_h_i*1_1_3"/>
  <p:tag name="KSO_WM_UNIT_LINE_FORE_SCHEMECOLOR_INDEX" val="5"/>
  <p:tag name="KSO_WM_UNIT_LINE_FILL_TYPE" val="2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197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427"/>
  <p:tag name="KSO_WM_UNIT_ID" val="custom20204427_29*m_h_a*1_1_1"/>
  <p:tag name="KSO_WM_UNIT_ISNUMDGMTITLE" val="0"/>
  <p:tag name="KSO_WM_UNIT_TEXT_FILL_FORE_SCHEMECOLOR_INDEX" val="5"/>
  <p:tag name="KSO_WM_UNIT_TEXT_FILL_TYPE" val="1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198.xml><?xml version="1.0" encoding="utf-8"?>
<p:tagLst xmlns:p="http://schemas.openxmlformats.org/presentationml/2006/main"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TEMPLATE_CATEGORY" val="custom"/>
  <p:tag name="KSO_WM_TEMPLATE_INDEX" val="20204427"/>
  <p:tag name="KSO_WM_UNIT_ID" val="custom20204427_29*m_h_f*1_1_1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199.xml><?xml version="1.0" encoding="utf-8"?>
<p:tagLst xmlns:p="http://schemas.openxmlformats.org/presentationml/2006/main"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f"/>
  <p:tag name="KSO_WM_UNIT_INDEX" val="1_1"/>
  <p:tag name="KSO_WM_UNIT_LAYERLEVEL" val="1_1"/>
  <p:tag name="KSO_WM_TAG_VERSION" val="1.0"/>
  <p:tag name="KSO_WM_BEAUTIFY_FLAG" val="#wm#"/>
  <p:tag name="KSO_WM_UNIT_PRESET_TEXT" val="添加文本"/>
  <p:tag name="KSO_WM_TEMPLATE_CATEGORY" val="custom"/>
  <p:tag name="KSO_WM_TEMPLATE_INDEX" val="20204427"/>
  <p:tag name="KSO_WM_UNIT_ID" val="custom20204427_29*m_f*1_1"/>
  <p:tag name="KSO_WM_UNIT_SUBTYPE" val="a"/>
  <p:tag name="KSO_WM_UNIT_TEXT_FILL_FORE_SCHEMECOLOR_INDEX" val="5"/>
  <p:tag name="KSO_WM_UNIT_TEXT_FILL_TYPE" val="1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427"/>
  <p:tag name="KSO_WM_UNIT_ID" val="custom20204427_29*m_h_i*1_3_1"/>
  <p:tag name="KSO_WM_UNIT_FILL_FORE_SCHEMECOLOR_INDEX" val="5"/>
  <p:tag name="KSO_WM_UNIT_FILL_TYPE" val="1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3_2"/>
  <p:tag name="KSO_WM_UNIT_LAYERLEVEL" val="1_1_1"/>
  <p:tag name="KSO_WM_TAG_VERSION" val="1.0"/>
  <p:tag name="KSO_WM_BEAUTIFY_FLAG" val="#wm#"/>
  <p:tag name="KSO_WM_TEMPLATE_CATEGORY" val="custom"/>
  <p:tag name="KSO_WM_TEMPLATE_INDEX" val="20204427"/>
  <p:tag name="KSO_WM_UNIT_ID" val="custom20204427_29*m_h_i*1_3_2"/>
  <p:tag name="KSO_WM_UNIT_TEXT_FILL_FORE_SCHEMECOLOR_INDEX" val="14"/>
  <p:tag name="KSO_WM_UNIT_TEXT_FILL_TYPE" val="1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LAYERLEVEL" val="1_1_1"/>
  <p:tag name="KSO_WM_TAG_VERSION" val="1.0"/>
  <p:tag name="KSO_WM_BEAUTIFY_FLAG" val="#wm#"/>
  <p:tag name="KSO_WM_TEMPLATE_CATEGORY" val="custom"/>
  <p:tag name="KSO_WM_TEMPLATE_INDEX" val="20204427"/>
  <p:tag name="KSO_WM_UNIT_ID" val="custom20204427_29*m_h_i*1_3_3"/>
  <p:tag name="KSO_WM_UNIT_LINE_FORE_SCHEMECOLOR_INDEX" val="5"/>
  <p:tag name="KSO_WM_UNIT_LINE_FILL_TYPE" val="2"/>
  <p:tag name="KSO_WM_UNIT_USESOURCEFORMAT_APPLY" val="1"/>
  <p:tag name="KSO_WM_DIAGRAM_VIRTUALLY_FRAME" val="{&quot;height&quot;:314.11964825031566,&quot;left&quot;:127.46496062992125,&quot;top&quot;:142.47759584417253,&quot;width&quot;:704.707244094488}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4_1"/>
  <p:tag name="KSO_WM_UNIT_LAYERLEVEL" val="1_1_1"/>
  <p:tag name="KSO_WM_TAG_VERSION" val="1.0"/>
  <p:tag name="KSO_WM_BEAUTIFY_FLAG" val=""/>
  <p:tag name="KSO_WM_TEMPLATE_CATEGORY" val="custom"/>
  <p:tag name="KSO_WM_TEMPLATE_INDEX" val="20204427"/>
  <p:tag name="KSO_WM_UNIT_ID" val="custom20204427_25*l_h_i*1_4_1"/>
  <p:tag name="KSO_WM_UNIT_FILL_FORE_SCHEMECOLOR_INDEX" val="5"/>
  <p:tag name="KSO_WM_UNIT_FILL_TYPE" val="1"/>
  <p:tag name="KSO_WM_UNIT_USESOURCEFORMAT_APPLY" val="1"/>
  <p:tag name="KSO_WM_DIAGRAM_VIRTUALLY_FRAME" val="{&quot;height&quot;:349.7425984251969,&quot;left&quot;:235.10866141732282,&quot;top&quot;:125.1759842519685,&quot;width&quot;:489.4199212598425}"/>
</p:tagLst>
</file>

<file path=ppt/tags/tag204.xml><?xml version="1.0" encoding="utf-8"?>
<p:tagLst xmlns:p="http://schemas.openxmlformats.org/presentationml/2006/main">
  <p:tag name="KSO_WM_UNIT_VALUE" val="140*14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4_1"/>
  <p:tag name="KSO_WM_UNIT_LAYERLEVEL" val="1_1_1"/>
  <p:tag name="KSO_WM_TAG_VERSION" val="1.0"/>
  <p:tag name="KSO_WM_BEAUTIFY_FLAG" val=""/>
  <p:tag name="KSO_WM_TEMPLATE_CATEGORY" val="custom"/>
  <p:tag name="KSO_WM_TEMPLATE_INDEX" val="20204427"/>
  <p:tag name="KSO_WM_UNIT_ID" val="custom20204427_25*l_h_x*1_4_1"/>
  <p:tag name="KSO_WM_UNIT_FILL_FORE_SCHEMECOLOR_INDEX" val="14"/>
  <p:tag name="KSO_WM_UNIT_FILL_TYPE" val="1"/>
  <p:tag name="KSO_WM_UNIT_USESOURCEFORMAT_APPLY" val="1"/>
  <p:tag name="KSO_WM_DIAGRAM_VIRTUALLY_FRAME" val="{&quot;height&quot;:349.7425984251969,&quot;left&quot;:235.10866141732282,&quot;top&quot;:125.1759842519685,&quot;width&quot;:489.4199212598425}"/>
</p:tagLst>
</file>

<file path=ppt/tags/tag205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4_1"/>
  <p:tag name="KSO_WM_UNIT_LAYERLEVEL" val="1_1_1"/>
  <p:tag name="KSO_WM_TAG_VERSION" val="1.0"/>
  <p:tag name="KSO_WM_BEAUTIFY_FLAG" val=""/>
  <p:tag name="KSO_WM_TEMPLATE_CATEGORY" val="custom"/>
  <p:tag name="KSO_WM_TEMPLATE_INDEX" val="20204427"/>
  <p:tag name="KSO_WM_UNIT_ID" val="custom20204427_25*l_h_a*1_4_1"/>
  <p:tag name="KSO_WM_UNIT_ISNUMDGMTITLE" val="0"/>
  <p:tag name="KSO_WM_UNIT_TEXT_FILL_FORE_SCHEMECOLOR_INDEX" val="14"/>
  <p:tag name="KSO_WM_UNIT_TEXT_FILL_TYPE" val="1"/>
  <p:tag name="KSO_WM_UNIT_USESOURCEFORMAT_APPLY" val="1"/>
  <p:tag name="KSO_WM_DIAGRAM_VIRTUALLY_FRAME" val="{&quot;height&quot;:349.7425984251969,&quot;left&quot;:235.10866141732282,&quot;top&quot;:125.1759842519685,&quot;width&quot;:489.4199212598425}"/>
</p:tagLst>
</file>

<file path=ppt/tags/tag206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TEMPLATE_SUBCATEGORY" val="0"/>
  <p:tag name="KSO_WM_SLIDE_TYPE" val="text"/>
  <p:tag name="KSO_WM_SLIDE_SUBTYPE" val="diag"/>
  <p:tag name="KSO_WM_SLIDE_ITEM_CNT" val="3"/>
  <p:tag name="KSO_WM_SLIDE_INDEX" val="29"/>
  <p:tag name="KSO_WM_SLIDE_SIZE" val="704.707*313.1"/>
  <p:tag name="KSO_WM_SLIDE_POSITION" val="127.465*143.497"/>
  <p:tag name="KSO_WM_DIAGRAM_GROUP_CODE" val="m1-1"/>
  <p:tag name="KSO_WM_SLIDE_DIAGTYPE" val="m"/>
  <p:tag name="KSO_WM_TAG_VERSION" val="1.0"/>
  <p:tag name="KSO_WM_BEAUTIFY_FLAG" val="#wm#"/>
  <p:tag name="KSO_WM_SLIDE_LAYOUT" val="a_i_m"/>
  <p:tag name="KSO_WM_SLIDE_LAYOUT_CNT" val="1_1_1"/>
  <p:tag name="KSO_WM_TEMPLATE_MASTER_TYPE" val="1"/>
  <p:tag name="KSO_WM_TEMPLATE_COLOR_TYPE" val="1"/>
  <p:tag name="KSO_WM_TEMPLATE_CATEGORY" val="custom"/>
  <p:tag name="KSO_WM_TEMPLATE_INDEX" val="20204427"/>
  <p:tag name="KSO_WM_SLIDE_ID" val="custom20204427_29"/>
  <p:tag name="KSO_WM_SLIDE_BK_DARK_LIGHT" val="2"/>
  <p:tag name="KSO_WM_SLIDE_BACKGROUND_TYPE" val="navigation"/>
</p:tagLst>
</file>

<file path=ppt/tags/tag20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20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209.xml><?xml version="1.0" encoding="utf-8"?>
<p:tagLst xmlns:p="http://schemas.openxmlformats.org/presentationml/2006/main">
  <p:tag name="KSO_WM_UNIT_COMPATIBLE" val="0"/>
  <p:tag name="KSO_WM_UNIT_DIAGRAM_ISREFERUNIT" val="0"/>
  <p:tag name="KSO_WM_TEMPLATE_INDEX" val="20231320"/>
  <p:tag name="KSO_WM_TAG_VERSION" val="3.0"/>
  <p:tag name="KSO_WM_DIAGRAM_VERSION" val="3"/>
  <p:tag name="KSO_WM_DIAGRAM_MIN_ITEMCNT" val="2"/>
  <p:tag name="KSO_WM_UNIT_SUBTYPE" val="a"/>
  <p:tag name="KSO_WM_UNIT_NOCLEAR" val="0"/>
  <p:tag name="KSO_WM_UNIT_VALUE" val="33"/>
  <p:tag name="KSO_WM_UNIT_HIGHLIGHT" val="0"/>
  <p:tag name="KSO_WM_UNIT_DIAGRAM_ISNUMVISUAL" val="0"/>
  <p:tag name="KSO_WM_DIAGRAM_GROUP_CODE" val="l1-1"/>
  <p:tag name="KSO_WM_UNIT_TYPE" val="l_h_f"/>
  <p:tag name="KSO_WM_UNIT_INDEX" val="1_1_1"/>
  <p:tag name="KSO_WM_UNIT_ID" val="diagram20231320_2*l_h_f*1_1_1"/>
  <p:tag name="KSO_WM_TEMPLATE_CATEGORY" val="diagram"/>
  <p:tag name="KSO_WM_UNIT_LAYERLEVEL" val="1_1_1"/>
  <p:tag name="KSO_WM_BEAUTIFY_FLAG" val="#wm#"/>
  <p:tag name="KSO_WM_DIAGRAM_COLOR_TEXT_CAN_REMOVE" val="n"/>
  <p:tag name="KSO_WM_DIAGRAM_MAX_ITEMCNT" val="6"/>
  <p:tag name="KSO_WM_DIAGRAM_VIRTUALLY_FRAME" val="{&quot;height&quot;:374.8,&quot;left&quot;:52.473541259765625,&quot;top&quot;:117.35,&quot;width&quot;:855.0529174804688}"/>
  <p:tag name="KSO_WM_DIAGRAM_COLOR_MATCH_VALUE" val="{&quot;shape&quot;:{&quot;fill&quot;:{&quot;solid&quot;:{&quot;brightness&quot;:0.80000001192092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4"/>
  <p:tag name="KSO_WM_UNIT_PRESET_TEXT" val="单击此处输入您的项正文，文字是您思想的提炼，请尽量言简意赅"/>
  <p:tag name="KSO_WM_UNIT_FILL_TYPE" val="1"/>
  <p:tag name="KSO_WM_UNIT_FILL_FORE_SCHEMECOLOR_INDEX" val="5"/>
  <p:tag name="KSO_WM_UNIT_FILL_FORE_SCHEMECOLOR_INDEX_BRIGHTNESS" val="0.8"/>
  <p:tag name="KSO_WM_UNIT_TEXT_FILL_FORE_SCHEMECOLOR_INDEX" val="1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20_2*l_h_i*1_1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4.8,&quot;left&quot;:52.473541259765625,&quot;top&quot;:117.35,&quot;width&quot;:855.0529174804688}"/>
  <p:tag name="KSO_WM_DIAGRAM_COLOR_MATCH_VALUE" val="{&quot;shape&quot;:{&quot;fill&quot;:{&quot;solid&quot;:{&quot;brightness&quot;:0,&quot;colorType&quot;:1,&quot;foreColorIndex&quot;:5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4"/>
  <p:tag name="KSO_WM_UNIT_FILL_TYPE" val="1"/>
  <p:tag name="KSO_WM_UNIT_FILL_FORE_SCHEMECOLOR_INDEX" val="5"/>
  <p:tag name="KSO_WM_UNIT_FILL_FORE_SCHEMECOLOR_INDEX_BRIGHTNESS" val="0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UNIT_COMPATIBLE" val="0"/>
  <p:tag name="KSO_WM_UNIT_DIAGRAM_ISREFERUNIT" val="0"/>
  <p:tag name="KSO_WM_TEMPLATE_INDEX" val="20231320"/>
  <p:tag name="KSO_WM_TAG_VERSION" val="3.0"/>
  <p:tag name="KSO_WM_DIAGRAM_VERSION" val="3"/>
  <p:tag name="KSO_WM_DIAGRAM_MIN_ITEMCNT" val="2"/>
  <p:tag name="KSO_WM_UNIT_SUBTYPE" val="a"/>
  <p:tag name="KSO_WM_UNIT_NOCLEAR" val="0"/>
  <p:tag name="KSO_WM_UNIT_VALUE" val="33"/>
  <p:tag name="KSO_WM_UNIT_HIGHLIGHT" val="0"/>
  <p:tag name="KSO_WM_UNIT_DIAGRAM_ISNUMVISUAL" val="0"/>
  <p:tag name="KSO_WM_DIAGRAM_GROUP_CODE" val="l1-1"/>
  <p:tag name="KSO_WM_UNIT_TYPE" val="l_h_f"/>
  <p:tag name="KSO_WM_UNIT_INDEX" val="1_2_1"/>
  <p:tag name="KSO_WM_UNIT_ID" val="diagram20231320_2*l_h_f*1_2_1"/>
  <p:tag name="KSO_WM_TEMPLATE_CATEGORY" val="diagram"/>
  <p:tag name="KSO_WM_UNIT_LAYERLEVEL" val="1_1_1"/>
  <p:tag name="KSO_WM_BEAUTIFY_FLAG" val="#wm#"/>
  <p:tag name="KSO_WM_DIAGRAM_COLOR_TEXT_CAN_REMOVE" val="n"/>
  <p:tag name="KSO_WM_DIAGRAM_MAX_ITEMCNT" val="6"/>
  <p:tag name="KSO_WM_DIAGRAM_VIRTUALLY_FRAME" val="{&quot;height&quot;:374.8,&quot;left&quot;:52.473541259765625,&quot;top&quot;:117.35,&quot;width&quot;:855.0529174804688}"/>
  <p:tag name="KSO_WM_DIAGRAM_COLOR_MATCH_VALUE" val="{&quot;shape&quot;:{&quot;fill&quot;:{&quot;solid&quot;:{&quot;brightness&quot;:0.800000011920929,&quot;colorType&quot;:1,&quot;foreColorIndex&quot;:6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4"/>
  <p:tag name="KSO_WM_UNIT_PRESET_TEXT" val="单击此处输入您的项正文，文字是您思想的提炼，请尽量言简意赅"/>
  <p:tag name="KSO_WM_UNIT_FILL_TYPE" val="1"/>
  <p:tag name="KSO_WM_UNIT_FILL_FORE_SCHEMECOLOR_INDEX" val="6"/>
  <p:tag name="KSO_WM_UNIT_FILL_FORE_SCHEMECOLOR_INDEX_BRIGHTNESS" val="0.8"/>
  <p:tag name="KSO_WM_UNIT_TEXT_FILL_FORE_SCHEMECOLOR_INDEX" val="1"/>
  <p:tag name="KSO_WM_UNIT_TEXT_FILL_TYPE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20_2*l_h_i*1_2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4.8,&quot;left&quot;:52.473541259765625,&quot;top&quot;:117.35,&quot;width&quot;:855.0529174804688}"/>
  <p:tag name="KSO_WM_DIAGRAM_COLOR_MATCH_VALUE" val="{&quot;shape&quot;:{&quot;fill&quot;:{&quot;solid&quot;:{&quot;brightness&quot;:0,&quot;colorType&quot;:1,&quot;foreColorIndex&quot;:6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4"/>
  <p:tag name="KSO_WM_UNIT_FILL_TYPE" val="1"/>
  <p:tag name="KSO_WM_UNIT_FILL_FORE_SCHEMECOLOR_INDEX" val="6"/>
  <p:tag name="KSO_WM_UNIT_FILL_FORE_SCHEMECOLOR_INDEX_BRIGHTNESS" val="0"/>
  <p:tag name="KSO_WM_UNIT_TEXT_FILL_FORE_SCHEMECOLOR_INDEX_BRIGHTNESS" val="0"/>
  <p:tag name="KSO_WM_UNIT_TEXT_FILL_FORE_SCHEMECOLOR_INDEX" val="2"/>
  <p:tag name="KSO_WM_UNIT_TEXT_FILL_TYPE" val="1"/>
</p:tagLst>
</file>

<file path=ppt/tags/tag213.xml><?xml version="1.0" encoding="utf-8"?>
<p:tagLst xmlns:p="http://schemas.openxmlformats.org/presentationml/2006/main">
  <p:tag name="KSO_WM_UNIT_COMPATIBLE" val="0"/>
  <p:tag name="KSO_WM_UNIT_DIAGRAM_ISREFERUNIT" val="0"/>
  <p:tag name="KSO_WM_TEMPLATE_INDEX" val="20231320"/>
  <p:tag name="KSO_WM_TAG_VERSION" val="3.0"/>
  <p:tag name="KSO_WM_DIAGRAM_VERSION" val="3"/>
  <p:tag name="KSO_WM_DIAGRAM_MIN_ITEMCNT" val="2"/>
  <p:tag name="KSO_WM_UNIT_SUBTYPE" val="a"/>
  <p:tag name="KSO_WM_UNIT_NOCLEAR" val="0"/>
  <p:tag name="KSO_WM_UNIT_VALUE" val="33"/>
  <p:tag name="KSO_WM_UNIT_HIGHLIGHT" val="0"/>
  <p:tag name="KSO_WM_UNIT_DIAGRAM_ISNUMVISUAL" val="0"/>
  <p:tag name="KSO_WM_DIAGRAM_GROUP_CODE" val="l1-1"/>
  <p:tag name="KSO_WM_UNIT_TYPE" val="l_h_f"/>
  <p:tag name="KSO_WM_UNIT_INDEX" val="1_3_1"/>
  <p:tag name="KSO_WM_UNIT_ID" val="diagram20231320_2*l_h_f*1_3_1"/>
  <p:tag name="KSO_WM_TEMPLATE_CATEGORY" val="diagram"/>
  <p:tag name="KSO_WM_UNIT_LAYERLEVEL" val="1_1_1"/>
  <p:tag name="KSO_WM_BEAUTIFY_FLAG" val="#wm#"/>
  <p:tag name="KSO_WM_DIAGRAM_COLOR_TEXT_CAN_REMOVE" val="n"/>
  <p:tag name="KSO_WM_DIAGRAM_MAX_ITEMCNT" val="6"/>
  <p:tag name="KSO_WM_DIAGRAM_VIRTUALLY_FRAME" val="{&quot;height&quot;:374.8,&quot;left&quot;:52.473541259765625,&quot;top&quot;:117.35,&quot;width&quot;:855.0529174804688}"/>
  <p:tag name="KSO_WM_DIAGRAM_COLOR_MATCH_VALUE" val="{&quot;shape&quot;:{&quot;fill&quot;:{&quot;solid&quot;:{&quot;brightness&quot;:0.800000011920929,&quot;colorType&quot;:1,&quot;foreColorIndex&quot;:7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4"/>
  <p:tag name="KSO_WM_UNIT_PRESET_TEXT" val="单击此处输入您的项正文，文字是您思想的提炼，请尽量言简意赅"/>
  <p:tag name="KSO_WM_UNIT_FILL_TYPE" val="1"/>
  <p:tag name="KSO_WM_UNIT_FILL_FORE_SCHEMECOLOR_INDEX" val="7"/>
  <p:tag name="KSO_WM_UNIT_FILL_FORE_SCHEMECOLOR_INDEX_BRIGHTNESS" val="0.8"/>
  <p:tag name="KSO_WM_UNIT_TEXT_FILL_FORE_SCHEMECOLOR_INDEX" val="1"/>
  <p:tag name="KSO_WM_UNIT_TEXT_FILL_TYPE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20_2*l_h_i*1_3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4.8,&quot;left&quot;:52.473541259765625,&quot;top&quot;:117.35,&quot;width&quot;:855.0529174804688}"/>
  <p:tag name="KSO_WM_DIAGRAM_COLOR_MATCH_VALUE" val="{&quot;shape&quot;:{&quot;fill&quot;:{&quot;solid&quot;:{&quot;brightness&quot;:0,&quot;colorType&quot;:1,&quot;foreColorIndex&quot;:7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4"/>
  <p:tag name="KSO_WM_UNIT_FILL_TYPE" val="1"/>
  <p:tag name="KSO_WM_UNIT_FILL_FORE_SCHEMECOLOR_INDEX" val="7"/>
  <p:tag name="KSO_WM_UNIT_FILL_FORE_SCHEMECOLOR_INDEX_BRIGHTNESS" val="0"/>
  <p:tag name="KSO_WM_UNIT_TEXT_FILL_FORE_SCHEMECOLOR_INDEX_BRIGHTNESS" val="0"/>
  <p:tag name="KSO_WM_UNIT_TEXT_FILL_FORE_SCHEMECOLOR_INDEX" val="2"/>
  <p:tag name="KSO_WM_UNIT_TEXT_FILL_TYPE" val="1"/>
</p:tagLst>
</file>

<file path=ppt/tags/tag215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0"/>
  <p:tag name="KSO_WM_UNIT_PRESET_TEXT_LEN" val="8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1320_2*a*1"/>
  <p:tag name="KSO_WM_TEMPLATE_CATEGORY" val="diagram"/>
  <p:tag name="KSO_WM_TEMPLATE_INDEX" val="20231320"/>
  <p:tag name="KSO_WM_UNIT_LAYERLEVEL" val="1"/>
  <p:tag name="KSO_WM_TAG_VERSION" val="3.0"/>
  <p:tag name="KSO_WM_BEAUTIFY_FLAG" val="#wm#"/>
  <p:tag name="KSO_WM_UNIT_PRESET_TEXT" val="单击此处添加标题"/>
</p:tagLst>
</file>

<file path=ppt/tags/tag216.xml><?xml version="1.0" encoding="utf-8"?>
<p:tagLst xmlns:p="http://schemas.openxmlformats.org/presentationml/2006/main">
  <p:tag name="KSO_WM_SLIDE_ID" val="diagram20231320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DIAGRAM_GROUP_CODE" val="l1-1"/>
  <p:tag name="KSO_WM_SLIDE_DIAGTYPE" val="l"/>
  <p:tag name="KSO_WM_TAG_VERSION" val="3.0"/>
  <p:tag name="KSO_WM_BEAUTIFY_FLAG" val="#wm#"/>
  <p:tag name="KSO_WM_TEMPLATE_CATEGORY" val="diagram"/>
  <p:tag name="KSO_WM_TEMPLATE_INDEX" val="20231320"/>
  <p:tag name="KSO_WM_SLIDE_LAYOUT" val="a_l"/>
  <p:tag name="KSO_WM_SLIDE_LAYOUT_CNT" val="1_1"/>
  <p:tag name="KSO_WM_SLIDE_TYPE" val="text"/>
  <p:tag name="KSO_WM_SLIDE_SUBTYPE" val="diag"/>
  <p:tag name="KSO_WM_SLIDE_SIZE" val="788.968*374.8"/>
  <p:tag name="KSO_WM_SLIDE_POSITION" val="85.5161*117.35"/>
  <p:tag name="KSO_WM_SLIDE_BK_DARK_LIGHT" val="2"/>
  <p:tag name="KSO_WM_SLIDE_BACKGROUND_TYPE" val="general"/>
</p:tagLst>
</file>

<file path=ppt/tags/tag2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1285"/>
  <p:tag name="KSO_WM_UNIT_ID" val="custom20231285_1*a*1"/>
  <p:tag name="KSO_WM_UNIT_PRESET_TEXT" val="单击此处添加标题"/>
</p:tagLst>
</file>

<file path=ppt/tags/tag218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863*458"/>
  <p:tag name="KSO_WM_SLIDE_POSITION" val="47*47"/>
  <p:tag name="KSO_WM_SLIDE_LAYOUT" val="a_f_α"/>
  <p:tag name="KSO_WM_SLIDE_LAYOUT_CNT" val="1_1_3"/>
  <p:tag name="KSO_WM_SPECIAL_SOURCE" val="bdnull"/>
  <p:tag name="KSO_WM_TEMPLATE_INDEX" val="20231285"/>
  <p:tag name="KSO_WM_TEMPLATE_SUBCATEGORY" val="0"/>
  <p:tag name="KSO_WM_SLIDE_INDEX" val="1"/>
  <p:tag name="KSO_WM_TAG_VERSION" val="3.0"/>
  <p:tag name="KSO_WM_SLIDE_ID" val="custom20231285_1"/>
  <p:tag name="KSO_WM_SLIDE_ITEM_CNT" val="0"/>
</p:tagLst>
</file>

<file path=ppt/tags/tag21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1170_1*a*1"/>
  <p:tag name="KSO_WM_TEMPLATE_CATEGORY" val="custom"/>
  <p:tag name="KSO_WM_TEMPLATE_INDEX" val="20231170"/>
  <p:tag name="KSO_WM_UNIT_LAYERLEVEL" val="1"/>
  <p:tag name="KSO_WM_TAG_VERSION" val="3.0"/>
  <p:tag name="KSO_WM_BEAUTIFY_FLAG" val="#wm#"/>
  <p:tag name="KSO_WM_UNIT_PRESET_TEXT" val="单击此处添加标题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BEAUTIFY_FLAG" val="#wm#"/>
  <p:tag name="KSO_WM_TEMPLATE_CATEGORY" val="custom"/>
  <p:tag name="KSO_WM_TEMPLATE_INDEX" val="20231170"/>
  <p:tag name="KSO_WM_SLIDE_ID" val="custom20231170_1"/>
  <p:tag name="KSO_WM_TEMPLATE_SUBCATEGORY" val="0"/>
  <p:tag name="KSO_WM_TEMPLATE_MASTER_TYPE" val="0"/>
  <p:tag name="KSO_WM_TEMPLATE_COLOR_TYPE" val="0"/>
  <p:tag name="KSO_WM_SLIDE_TYPE" val="text"/>
  <p:tag name="KSO_WM_SLIDE_SUBTYPE" val="picTxt"/>
  <p:tag name="KSO_WM_SLIDE_ITEM_CNT" val="0"/>
  <p:tag name="KSO_WM_SLIDE_INDEX" val="1"/>
  <p:tag name="KSO_WM_SLIDE_SIZE" val="915*438"/>
  <p:tag name="KSO_WM_SLIDE_POSITION" val="-5*47"/>
  <p:tag name="KSO_WM_TAG_VERSION" val="3.0"/>
  <p:tag name="KSO_WM_SLIDE_LAYOUT" val="a_b_d_f_α"/>
  <p:tag name="KSO_WM_SLIDE_LAYOUT_CNT" val="1_1_1_1_1"/>
</p:tagLst>
</file>

<file path=ppt/tags/tag2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1285"/>
  <p:tag name="KSO_WM_UNIT_ID" val="custom20231285_1*a*1"/>
  <p:tag name="KSO_WM_UNIT_PRESET_TEXT" val="单击此处添加标题"/>
</p:tagLst>
</file>

<file path=ppt/tags/tag222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863*458"/>
  <p:tag name="KSO_WM_SLIDE_POSITION" val="47*47"/>
  <p:tag name="KSO_WM_SLIDE_LAYOUT" val="a_f_α"/>
  <p:tag name="KSO_WM_SLIDE_LAYOUT_CNT" val="1_1_3"/>
  <p:tag name="KSO_WM_SPECIAL_SOURCE" val="bdnull"/>
  <p:tag name="KSO_WM_TEMPLATE_INDEX" val="20231285"/>
  <p:tag name="KSO_WM_TEMPLATE_SUBCATEGORY" val="0"/>
  <p:tag name="KSO_WM_SLIDE_INDEX" val="1"/>
  <p:tag name="KSO_WM_TAG_VERSION" val="3.0"/>
  <p:tag name="KSO_WM_SLIDE_ID" val="custom20231285_1"/>
  <p:tag name="KSO_WM_SLIDE_ITEM_CNT" val="0"/>
</p:tagLst>
</file>

<file path=ppt/tags/tag2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1285"/>
  <p:tag name="KSO_WM_UNIT_ID" val="custom20231285_1*a*1"/>
  <p:tag name="KSO_WM_UNIT_PRESET_TEXT" val="单击此处添加标题"/>
</p:tagLst>
</file>

<file path=ppt/tags/tag224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863*458"/>
  <p:tag name="KSO_WM_SLIDE_POSITION" val="47*47"/>
  <p:tag name="KSO_WM_SLIDE_LAYOUT" val="a_f_α"/>
  <p:tag name="KSO_WM_SLIDE_LAYOUT_CNT" val="1_1_3"/>
  <p:tag name="KSO_WM_SPECIAL_SOURCE" val="bdnull"/>
  <p:tag name="KSO_WM_TEMPLATE_INDEX" val="20231285"/>
  <p:tag name="KSO_WM_TEMPLATE_SUBCATEGORY" val="0"/>
  <p:tag name="KSO_WM_SLIDE_INDEX" val="1"/>
  <p:tag name="KSO_WM_TAG_VERSION" val="3.0"/>
  <p:tag name="KSO_WM_SLIDE_ID" val="custom20231285_1"/>
  <p:tag name="KSO_WM_SLIDE_ITEM_CNT" val="0"/>
</p:tagLst>
</file>

<file path=ppt/tags/tag22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1285"/>
  <p:tag name="KSO_WM_UNIT_ID" val="custom20231285_1*a*1"/>
  <p:tag name="KSO_WM_UNIT_PRESET_TEXT" val="单击此处添加标题"/>
</p:tagLst>
</file>

<file path=ppt/tags/tag226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863*458"/>
  <p:tag name="KSO_WM_SLIDE_POSITION" val="47*47"/>
  <p:tag name="KSO_WM_SLIDE_LAYOUT" val="a_f_α"/>
  <p:tag name="KSO_WM_SLIDE_LAYOUT_CNT" val="1_1_3"/>
  <p:tag name="KSO_WM_SPECIAL_SOURCE" val="bdnull"/>
  <p:tag name="KSO_WM_TEMPLATE_INDEX" val="20231285"/>
  <p:tag name="KSO_WM_TEMPLATE_SUBCATEGORY" val="0"/>
  <p:tag name="KSO_WM_SLIDE_INDEX" val="1"/>
  <p:tag name="KSO_WM_TAG_VERSION" val="3.0"/>
  <p:tag name="KSO_WM_SLIDE_ID" val="custom20231285_1"/>
  <p:tag name="KSO_WM_SLIDE_ITEM_CNT" val="0"/>
</p:tagLst>
</file>

<file path=ppt/tags/tag227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0"/>
  <p:tag name="KSO_WM_UNIT_PRESET_TEXT_LEN" val="8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1320_3*a*1"/>
  <p:tag name="KSO_WM_TEMPLATE_CATEGORY" val="diagram"/>
  <p:tag name="KSO_WM_TEMPLATE_INDEX" val="20231320"/>
  <p:tag name="KSO_WM_UNIT_LAYERLEVEL" val="1"/>
  <p:tag name="KSO_WM_TAG_VERSION" val="3.0"/>
  <p:tag name="KSO_WM_BEAUTIFY_FLAG" val="#wm#"/>
  <p:tag name="KSO_WM_UNIT_PRESET_TEXT" val="单击此处添加标题"/>
</p:tagLst>
</file>

<file path=ppt/tags/tag228.xml><?xml version="1.0" encoding="utf-8"?>
<p:tagLst xmlns:p="http://schemas.openxmlformats.org/presentationml/2006/main">
  <p:tag name="KSO_WM_UNIT_COMPATIBLE" val="0"/>
  <p:tag name="KSO_WM_UNIT_DIAGRAM_ISREFERUNIT" val="0"/>
  <p:tag name="KSO_WM_TEMPLATE_INDEX" val="20231320"/>
  <p:tag name="KSO_WM_TAG_VERSION" val="3.0"/>
  <p:tag name="KSO_WM_DIAGRAM_VERSION" val="3"/>
  <p:tag name="KSO_WM_DIAGRAM_MIN_ITEMCNT" val="2"/>
  <p:tag name="KSO_WM_UNIT_SUBTYPE" val="a"/>
  <p:tag name="KSO_WM_UNIT_NOCLEAR" val="0"/>
  <p:tag name="KSO_WM_UNIT_VALUE" val="33"/>
  <p:tag name="KSO_WM_UNIT_HIGHLIGHT" val="0"/>
  <p:tag name="KSO_WM_UNIT_DIAGRAM_ISNUMVISUAL" val="0"/>
  <p:tag name="KSO_WM_DIAGRAM_GROUP_CODE" val="l1-1"/>
  <p:tag name="KSO_WM_UNIT_TYPE" val="l_h_f"/>
  <p:tag name="KSO_WM_UNIT_INDEX" val="1_1_1"/>
  <p:tag name="KSO_WM_UNIT_ID" val="diagram20231320_3*l_h_f*1_1_1"/>
  <p:tag name="KSO_WM_TEMPLATE_CATEGORY" val="diagram"/>
  <p:tag name="KSO_WM_UNIT_LAYERLEVEL" val="1_1_1"/>
  <p:tag name="KSO_WM_BEAUTIFY_FLAG" val="#wm#"/>
  <p:tag name="KSO_WM_DIAGRAM_COLOR_TEXT_CAN_REMOVE" val="n"/>
  <p:tag name="KSO_WM_DIAGRAM_MAX_ITEMCNT" val="6"/>
  <p:tag name="KSO_WM_DIAGRAM_VIRTUALLY_FRAME" val="{&quot;height&quot;:374.8,&quot;left&quot;:52.473541259765625,&quot;top&quot;:117.35,&quot;width&quot;:855.0529174804688}"/>
  <p:tag name="KSO_WM_DIAGRAM_COLOR_MATCH_VALUE" val="{&quot;shape&quot;:{&quot;fill&quot;:{&quot;solid&quot;:{&quot;brightness&quot;:0.80000001192092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4"/>
  <p:tag name="KSO_WM_UNIT_PRESET_TEXT" val="单击此处输入您的项正文，文字是您思想的提炼，请尽量言简意赅的阐述观点"/>
  <p:tag name="KSO_WM_UNIT_FILL_TYPE" val="1"/>
  <p:tag name="KSO_WM_UNIT_FILL_FORE_SCHEMECOLOR_INDEX" val="5"/>
  <p:tag name="KSO_WM_UNIT_FILL_FORE_SCHEMECOLOR_INDEX_BRIGHTNESS" val="0.8"/>
  <p:tag name="KSO_WM_UNIT_TEXT_FILL_FORE_SCHEMECOLOR_INDEX" val="1"/>
  <p:tag name="KSO_WM_UNIT_TEXT_FILL_TYPE" val="1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20_3*l_h_i*1_1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4.8,&quot;left&quot;:52.473541259765625,&quot;top&quot;:117.35,&quot;width&quot;:855.0529174804688}"/>
  <p:tag name="KSO_WM_DIAGRAM_COLOR_MATCH_VALUE" val="{&quot;shape&quot;:{&quot;fill&quot;:{&quot;solid&quot;:{&quot;brightness&quot;:0,&quot;colorType&quot;:1,&quot;foreColorIndex&quot;:5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4"/>
  <p:tag name="KSO_WM_UNIT_FILL_TYPE" val="1"/>
  <p:tag name="KSO_WM_UNIT_FILL_FORE_SCHEMECOLOR_INDEX" val="5"/>
  <p:tag name="KSO_WM_UNIT_FILL_FORE_SCHEMECOLOR_INDEX_BRIGHTNESS" val="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COMPATIBLE" val="0"/>
  <p:tag name="KSO_WM_UNIT_DIAGRAM_ISREFERUNIT" val="0"/>
  <p:tag name="KSO_WM_TEMPLATE_INDEX" val="20231320"/>
  <p:tag name="KSO_WM_TAG_VERSION" val="3.0"/>
  <p:tag name="KSO_WM_DIAGRAM_VERSION" val="3"/>
  <p:tag name="KSO_WM_DIAGRAM_MIN_ITEMCNT" val="2"/>
  <p:tag name="KSO_WM_UNIT_SUBTYPE" val="a"/>
  <p:tag name="KSO_WM_UNIT_NOCLEAR" val="0"/>
  <p:tag name="KSO_WM_UNIT_VALUE" val="33"/>
  <p:tag name="KSO_WM_UNIT_HIGHLIGHT" val="0"/>
  <p:tag name="KSO_WM_UNIT_DIAGRAM_ISNUMVISUAL" val="0"/>
  <p:tag name="KSO_WM_DIAGRAM_GROUP_CODE" val="l1-1"/>
  <p:tag name="KSO_WM_UNIT_TYPE" val="l_h_f"/>
  <p:tag name="KSO_WM_UNIT_INDEX" val="1_2_1"/>
  <p:tag name="KSO_WM_UNIT_ID" val="diagram20231320_3*l_h_f*1_2_1"/>
  <p:tag name="KSO_WM_TEMPLATE_CATEGORY" val="diagram"/>
  <p:tag name="KSO_WM_UNIT_LAYERLEVEL" val="1_1_1"/>
  <p:tag name="KSO_WM_BEAUTIFY_FLAG" val="#wm#"/>
  <p:tag name="KSO_WM_DIAGRAM_COLOR_TEXT_CAN_REMOVE" val="n"/>
  <p:tag name="KSO_WM_DIAGRAM_MAX_ITEMCNT" val="6"/>
  <p:tag name="KSO_WM_DIAGRAM_VIRTUALLY_FRAME" val="{&quot;height&quot;:374.8,&quot;left&quot;:52.473541259765625,&quot;top&quot;:117.35,&quot;width&quot;:855.0529174804688}"/>
  <p:tag name="KSO_WM_DIAGRAM_COLOR_MATCH_VALUE" val="{&quot;shape&quot;:{&quot;fill&quot;:{&quot;solid&quot;:{&quot;brightness&quot;:0.800000011920929,&quot;colorType&quot;:1,&quot;foreColorIndex&quot;:6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4"/>
  <p:tag name="KSO_WM_UNIT_PRESET_TEXT" val="单击此处输入您的项正文，文字是您思想的提炼，请尽量言简意赅的阐述观点"/>
  <p:tag name="KSO_WM_UNIT_FILL_TYPE" val="1"/>
  <p:tag name="KSO_WM_UNIT_FILL_FORE_SCHEMECOLOR_INDEX" val="6"/>
  <p:tag name="KSO_WM_UNIT_FILL_FORE_SCHEMECOLOR_INDEX_BRIGHTNESS" val="0.8"/>
  <p:tag name="KSO_WM_UNIT_TEXT_FILL_FORE_SCHEMECOLOR_INDEX" val="1"/>
  <p:tag name="KSO_WM_UNIT_TEXT_FILL_TYPE" val="1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20_3*l_h_i*1_2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4.8,&quot;left&quot;:52.473541259765625,&quot;top&quot;:117.35,&quot;width&quot;:855.0529174804688}"/>
  <p:tag name="KSO_WM_DIAGRAM_COLOR_MATCH_VALUE" val="{&quot;shape&quot;:{&quot;fill&quot;:{&quot;solid&quot;:{&quot;brightness&quot;:0,&quot;colorType&quot;:1,&quot;foreColorIndex&quot;:6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4"/>
  <p:tag name="KSO_WM_UNIT_FILL_TYPE" val="1"/>
  <p:tag name="KSO_WM_UNIT_FILL_FORE_SCHEMECOLOR_INDEX" val="6"/>
  <p:tag name="KSO_WM_UNIT_FILL_FORE_SCHEMECOLOR_INDEX_BRIGHTNESS" val="0"/>
</p:tagLst>
</file>

<file path=ppt/tags/tag232.xml><?xml version="1.0" encoding="utf-8"?>
<p:tagLst xmlns:p="http://schemas.openxmlformats.org/presentationml/2006/main">
  <p:tag name="KSO_WM_UNIT_COMPATIBLE" val="0"/>
  <p:tag name="KSO_WM_UNIT_DIAGRAM_ISREFERUNIT" val="0"/>
  <p:tag name="KSO_WM_TEMPLATE_INDEX" val="20231320"/>
  <p:tag name="KSO_WM_TAG_VERSION" val="3.0"/>
  <p:tag name="KSO_WM_DIAGRAM_VERSION" val="3"/>
  <p:tag name="KSO_WM_DIAGRAM_MIN_ITEMCNT" val="2"/>
  <p:tag name="KSO_WM_UNIT_SUBTYPE" val="a"/>
  <p:tag name="KSO_WM_UNIT_NOCLEAR" val="0"/>
  <p:tag name="KSO_WM_UNIT_VALUE" val="33"/>
  <p:tag name="KSO_WM_UNIT_HIGHLIGHT" val="0"/>
  <p:tag name="KSO_WM_UNIT_DIAGRAM_ISNUMVISUAL" val="0"/>
  <p:tag name="KSO_WM_DIAGRAM_GROUP_CODE" val="l1-1"/>
  <p:tag name="KSO_WM_UNIT_TYPE" val="l_h_f"/>
  <p:tag name="KSO_WM_UNIT_INDEX" val="1_3_1"/>
  <p:tag name="KSO_WM_UNIT_ID" val="diagram20231320_3*l_h_f*1_3_1"/>
  <p:tag name="KSO_WM_TEMPLATE_CATEGORY" val="diagram"/>
  <p:tag name="KSO_WM_UNIT_LAYERLEVEL" val="1_1_1"/>
  <p:tag name="KSO_WM_BEAUTIFY_FLAG" val="#wm#"/>
  <p:tag name="KSO_WM_DIAGRAM_COLOR_TEXT_CAN_REMOVE" val="n"/>
  <p:tag name="KSO_WM_DIAGRAM_MAX_ITEMCNT" val="6"/>
  <p:tag name="KSO_WM_DIAGRAM_VIRTUALLY_FRAME" val="{&quot;height&quot;:374.8,&quot;left&quot;:52.473541259765625,&quot;top&quot;:117.35,&quot;width&quot;:855.0529174804688}"/>
  <p:tag name="KSO_WM_DIAGRAM_COLOR_MATCH_VALUE" val="{&quot;shape&quot;:{&quot;fill&quot;:{&quot;solid&quot;:{&quot;brightness&quot;:0.800000011920929,&quot;colorType&quot;:1,&quot;foreColorIndex&quot;:7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4"/>
  <p:tag name="KSO_WM_UNIT_PRESET_TEXT" val="单击此处输入您的项正文，文字是您思想的提炼，请尽量言简意赅的阐述观点"/>
  <p:tag name="KSO_WM_UNIT_FILL_TYPE" val="1"/>
  <p:tag name="KSO_WM_UNIT_FILL_FORE_SCHEMECOLOR_INDEX" val="7"/>
  <p:tag name="KSO_WM_UNIT_FILL_FORE_SCHEMECOLOR_INDEX_BRIGHTNESS" val="0.8"/>
  <p:tag name="KSO_WM_UNIT_TEXT_FILL_FORE_SCHEMECOLOR_INDEX" val="1"/>
  <p:tag name="KSO_WM_UNIT_TEXT_FILL_TYPE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20_3*l_h_i*1_3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4.8,&quot;left&quot;:52.473541259765625,&quot;top&quot;:117.35,&quot;width&quot;:855.0529174804688}"/>
  <p:tag name="KSO_WM_DIAGRAM_COLOR_MATCH_VALUE" val="{&quot;shape&quot;:{&quot;fill&quot;:{&quot;solid&quot;:{&quot;brightness&quot;:0,&quot;colorType&quot;:1,&quot;foreColorIndex&quot;:7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4"/>
  <p:tag name="KSO_WM_UNIT_FILL_TYPE" val="1"/>
  <p:tag name="KSO_WM_UNIT_FILL_FORE_SCHEMECOLOR_INDEX" val="7"/>
  <p:tag name="KSO_WM_UNIT_FILL_FORE_SCHEMECOLOR_INDEX_BRIGHTNESS" val="0"/>
</p:tagLst>
</file>

<file path=ppt/tags/tag234.xml><?xml version="1.0" encoding="utf-8"?>
<p:tagLst xmlns:p="http://schemas.openxmlformats.org/presentationml/2006/main">
  <p:tag name="KSO_WM_UNIT_COMPATIBLE" val="0"/>
  <p:tag name="KSO_WM_UNIT_DIAGRAM_ISREFERUNIT" val="0"/>
  <p:tag name="KSO_WM_TEMPLATE_INDEX" val="20231320"/>
  <p:tag name="KSO_WM_TAG_VERSION" val="3.0"/>
  <p:tag name="KSO_WM_DIAGRAM_VERSION" val="3"/>
  <p:tag name="KSO_WM_DIAGRAM_MIN_ITEMCNT" val="2"/>
  <p:tag name="KSO_WM_UNIT_SUBTYPE" val="a"/>
  <p:tag name="KSO_WM_UNIT_NOCLEAR" val="0"/>
  <p:tag name="KSO_WM_UNIT_VALUE" val="33"/>
  <p:tag name="KSO_WM_UNIT_HIGHLIGHT" val="0"/>
  <p:tag name="KSO_WM_UNIT_DIAGRAM_ISNUMVISUAL" val="0"/>
  <p:tag name="KSO_WM_DIAGRAM_GROUP_CODE" val="l1-1"/>
  <p:tag name="KSO_WM_UNIT_TYPE" val="l_h_f"/>
  <p:tag name="KSO_WM_UNIT_INDEX" val="1_4_1"/>
  <p:tag name="KSO_WM_UNIT_ID" val="diagram20231320_3*l_h_f*1_4_1"/>
  <p:tag name="KSO_WM_TEMPLATE_CATEGORY" val="diagram"/>
  <p:tag name="KSO_WM_UNIT_LAYERLEVEL" val="1_1_1"/>
  <p:tag name="KSO_WM_BEAUTIFY_FLAG" val="#wm#"/>
  <p:tag name="KSO_WM_DIAGRAM_COLOR_TEXT_CAN_REMOVE" val="n"/>
  <p:tag name="KSO_WM_DIAGRAM_MAX_ITEMCNT" val="6"/>
  <p:tag name="KSO_WM_DIAGRAM_VIRTUALLY_FRAME" val="{&quot;height&quot;:374.8,&quot;left&quot;:52.473541259765625,&quot;top&quot;:117.35,&quot;width&quot;:855.0529174804688}"/>
  <p:tag name="KSO_WM_DIAGRAM_COLOR_MATCH_VALUE" val="{&quot;shape&quot;:{&quot;fill&quot;:{&quot;solid&quot;:{&quot;brightness&quot;:0.800000011920929,&quot;colorType&quot;:1,&quot;foreColorIndex&quot;:8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4"/>
  <p:tag name="KSO_WM_UNIT_PRESET_TEXT" val="单击此处输入您的项正文，文字是您思想的提炼，请尽量言简意赅的阐述观点"/>
  <p:tag name="KSO_WM_UNIT_FILL_TYPE" val="1"/>
  <p:tag name="KSO_WM_UNIT_FILL_FORE_SCHEMECOLOR_INDEX" val="8"/>
  <p:tag name="KSO_WM_UNIT_FILL_FORE_SCHEMECOLOR_INDEX_BRIGHTNESS" val="0.8"/>
  <p:tag name="KSO_WM_UNIT_TEXT_FILL_FORE_SCHEMECOLOR_INDEX" val="1"/>
  <p:tag name="KSO_WM_UNIT_TEXT_FILL_TYPE" val="1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20_3*l_h_i*1_4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4.8,&quot;left&quot;:52.473541259765625,&quot;top&quot;:117.35,&quot;width&quot;:855.0529174804688}"/>
  <p:tag name="KSO_WM_DIAGRAM_COLOR_MATCH_VALUE" val="{&quot;shape&quot;:{&quot;fill&quot;:{&quot;solid&quot;:{&quot;brightness&quot;:0,&quot;colorType&quot;:1,&quot;foreColorIndex&quot;:8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4"/>
  <p:tag name="KSO_WM_UNIT_FILL_TYPE" val="1"/>
  <p:tag name="KSO_WM_UNIT_FILL_FORE_SCHEMECOLOR_INDEX" val="8"/>
  <p:tag name="KSO_WM_UNIT_FILL_FORE_SCHEMECOLOR_INDEX_BRIGHTNESS" val="0"/>
</p:tagLst>
</file>

<file path=ppt/tags/tag236.xml><?xml version="1.0" encoding="utf-8"?>
<p:tagLst xmlns:p="http://schemas.openxmlformats.org/presentationml/2006/main">
  <p:tag name="KSO_WM_SLIDE_ID" val="diagram20231320_3"/>
  <p:tag name="KSO_WM_TEMPLATE_SUBCATEGORY" val="0"/>
  <p:tag name="KSO_WM_TEMPLATE_MASTER_TYPE" val="0"/>
  <p:tag name="KSO_WM_TEMPLATE_COLOR_TYPE" val="0"/>
  <p:tag name="KSO_WM_SLIDE_ITEM_CNT" val="4"/>
  <p:tag name="KSO_WM_SLIDE_INDEX" val="3"/>
  <p:tag name="KSO_WM_DIAGRAM_GROUP_CODE" val="l1-1"/>
  <p:tag name="KSO_WM_SLIDE_DIAGTYPE" val="l"/>
  <p:tag name="KSO_WM_TAG_VERSION" val="3.0"/>
  <p:tag name="KSO_WM_BEAUTIFY_FLAG" val="#wm#"/>
  <p:tag name="KSO_WM_TEMPLATE_CATEGORY" val="diagram"/>
  <p:tag name="KSO_WM_TEMPLATE_INDEX" val="20231320"/>
  <p:tag name="KSO_WM_SLIDE_LAYOUT" val="a_l"/>
  <p:tag name="KSO_WM_SLIDE_LAYOUT_CNT" val="1_1"/>
  <p:tag name="KSO_WM_SLIDE_TYPE" val="text"/>
  <p:tag name="KSO_WM_SLIDE_SUBTYPE" val="diag"/>
  <p:tag name="KSO_WM_SLIDE_SIZE" val="788.968*374.8"/>
  <p:tag name="KSO_WM_SLIDE_POSITION" val="85.5161*117.35"/>
</p:tagLst>
</file>

<file path=ppt/tags/tag237.xml><?xml version="1.0" encoding="utf-8"?>
<p:tagLst xmlns:p="http://schemas.openxmlformats.org/presentationml/2006/main">
  <p:tag name="commondata" val="eyJoZGlkIjoiZGM1MzMwZjZlZWY2ZWNjN2U0NGQyZWIwMDIwZGEyYWMifQ==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y"/>
  <p:tag name="KSO_WM_UNIT_INDEX" val="1"/>
  <p:tag name="KSO_WM_UNIT_ID" val="_1*y*1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8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DF2F9"/>
      </a:dk2>
      <a:lt2>
        <a:srgbClr val="FFFFFF"/>
      </a:lt2>
      <a:accent1>
        <a:srgbClr val="257AC1"/>
      </a:accent1>
      <a:accent2>
        <a:srgbClr val="2761BF"/>
      </a:accent2>
      <a:accent3>
        <a:srgbClr val="179185"/>
      </a:accent3>
      <a:accent4>
        <a:srgbClr val="439230"/>
      </a:accent4>
      <a:accent5>
        <a:srgbClr val="B09E16"/>
      </a:accent5>
      <a:accent6>
        <a:srgbClr val="CA443A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</Words>
  <Application>WPS 演示</Application>
  <PresentationFormat>宽屏</PresentationFormat>
  <Paragraphs>101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汉仪旗黑-85S</vt:lpstr>
      <vt:lpstr>黑体</vt:lpstr>
      <vt:lpstr>MiSans Normal</vt:lpstr>
      <vt:lpstr>Wingdings</vt:lpstr>
      <vt:lpstr>MiSans Heavy</vt:lpstr>
      <vt:lpstr>Segoe UI</vt:lpstr>
      <vt:lpstr>Helvetica Light</vt:lpstr>
      <vt:lpstr>Arial Unicode MS</vt:lpstr>
      <vt:lpstr>Calibri</vt:lpstr>
      <vt:lpstr>WPS</vt:lpstr>
      <vt:lpstr>1_Office 主题​​</vt:lpstr>
      <vt:lpstr>PowerPoint 演示文稿</vt:lpstr>
      <vt:lpstr>PowerPoint 演示文稿</vt:lpstr>
      <vt:lpstr>PowerPoint 演示文稿</vt:lpstr>
      <vt:lpstr>基于LUA的脚本框架</vt:lpstr>
      <vt:lpstr>上位机工具 </vt:lpstr>
      <vt:lpstr>基于LUA的脚本框架</vt:lpstr>
      <vt:lpstr>C环境调用LUA函数</vt:lpstr>
      <vt:lpstr>LUA环境调用C函数</vt:lpstr>
      <vt:lpstr>LUA构架平台应用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雕牌小熊猫</cp:lastModifiedBy>
  <cp:revision>18</cp:revision>
  <dcterms:created xsi:type="dcterms:W3CDTF">2023-08-09T12:44:00Z</dcterms:created>
  <dcterms:modified xsi:type="dcterms:W3CDTF">2024-04-17T08:00:15Z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2052-12.1.0.16250</vt:lpwstr>
  </property>
</Properties>
</file>