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Class imbalance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2018.03.09(Friday)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35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 smtClean="0"/>
              <a:t>CUSBoost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Features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sampling technique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Cluster-based Under-sampling(</a:t>
            </a:r>
            <a:r>
              <a:rPr lang="zh-CN" altLang="en-US" dirty="0" smtClean="0">
                <a:solidFill>
                  <a:srgbClr val="FF0000"/>
                </a:solidFill>
              </a:rPr>
              <a:t>基于聚类的欠采样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algorithm(weak classifier : C4.5 decision tree)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1504"/>
            <a:ext cx="2984926" cy="2750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882" y="3561504"/>
            <a:ext cx="3000431" cy="27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 smtClean="0"/>
              <a:t>CUSBoost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Features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sampling technique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Cluster-based Under-sampling(</a:t>
            </a:r>
            <a:r>
              <a:rPr lang="zh-CN" altLang="en-US" dirty="0" smtClean="0">
                <a:solidFill>
                  <a:srgbClr val="FF0000"/>
                </a:solidFill>
              </a:rPr>
              <a:t>基于聚类的欠采样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algorithm(weak classifier : C4.5 decision tree)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3565044"/>
            <a:ext cx="2834641" cy="26119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8707" y="3565044"/>
            <a:ext cx="6779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Strength</a:t>
            </a:r>
            <a:r>
              <a:rPr lang="en-US" altLang="zh-CN" sz="2800" dirty="0" smtClean="0"/>
              <a:t>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/>
              <a:t>I</a:t>
            </a:r>
            <a:r>
              <a:rPr lang="en-US" altLang="zh-CN" sz="2800" dirty="0" smtClean="0"/>
              <a:t>t </a:t>
            </a:r>
            <a:r>
              <a:rPr lang="en-US" altLang="zh-CN" sz="2800" dirty="0"/>
              <a:t>considers examples from all subspaces of the majority </a:t>
            </a:r>
            <a:r>
              <a:rPr lang="en-US" altLang="zh-CN" sz="2800" dirty="0" smtClean="0"/>
              <a:t>class(for applying k-means clustering);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/>
              <a:t>Selecting proper </a:t>
            </a:r>
            <a:r>
              <a:rPr lang="en-US" altLang="zh-CN" sz="2800" dirty="0"/>
              <a:t>representatives of the majority </a:t>
            </a:r>
            <a:r>
              <a:rPr lang="en-US" altLang="zh-CN" sz="2800" dirty="0" smtClean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851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: </a:t>
            </a:r>
            <a:r>
              <a:rPr lang="en-US" altLang="zh-CN" dirty="0" err="1"/>
              <a:t>CUSBoost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AUC as metric </a:t>
            </a:r>
            <a:r>
              <a:rPr lang="en-US" altLang="zh-CN" dirty="0"/>
              <a:t>for classifier </a:t>
            </a:r>
            <a:r>
              <a:rPr lang="en-US" altLang="zh-CN" dirty="0" smtClean="0"/>
              <a:t>performance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45" y="2304034"/>
            <a:ext cx="5430491" cy="3708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91" y="2304034"/>
            <a:ext cx="5298068" cy="36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/>
              <a:t>MEBoost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Mixing Estimators with Boosting for Imbalanced Data </a:t>
            </a:r>
            <a:r>
              <a:rPr lang="en-US" altLang="zh-CN" dirty="0" smtClean="0"/>
              <a:t>Classification: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two different </a:t>
            </a:r>
            <a:r>
              <a:rPr lang="en-US" altLang="zh-CN" dirty="0" smtClean="0">
                <a:solidFill>
                  <a:srgbClr val="FF0000"/>
                </a:solidFill>
              </a:rPr>
              <a:t>weak estimators</a:t>
            </a:r>
            <a:r>
              <a:rPr lang="en-US" altLang="zh-CN" dirty="0" smtClean="0"/>
              <a:t>(Decision Tree and Extra Tree) </a:t>
            </a:r>
            <a:r>
              <a:rPr lang="en-US" altLang="zh-CN" u="sng" dirty="0" smtClean="0">
                <a:solidFill>
                  <a:srgbClr val="FF0000"/>
                </a:solidFill>
              </a:rPr>
              <a:t>alternately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D</a:t>
            </a:r>
            <a:r>
              <a:rPr lang="en-US" altLang="zh-CN" dirty="0" smtClean="0"/>
              <a:t>iscarding </a:t>
            </a:r>
            <a:r>
              <a:rPr lang="en-US" altLang="zh-CN" dirty="0"/>
              <a:t>learners with poor </a:t>
            </a:r>
            <a:r>
              <a:rPr lang="en-US" altLang="zh-CN" dirty="0" smtClean="0"/>
              <a:t>performance.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Early Stopping.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/>
              <a:t>No sampling on train set.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Intuition </a:t>
            </a:r>
            <a:r>
              <a:rPr lang="en-US" altLang="zh-CN" dirty="0"/>
              <a:t>: </a:t>
            </a:r>
            <a:r>
              <a:rPr lang="en-US" altLang="zh-CN" dirty="0" smtClean="0"/>
              <a:t>Each </a:t>
            </a:r>
            <a:r>
              <a:rPr lang="en-US" altLang="zh-CN" dirty="0"/>
              <a:t>tree algorithms will generate different trees in different ways and </a:t>
            </a:r>
            <a:r>
              <a:rPr lang="en-US" altLang="zh-CN" u="sng" dirty="0">
                <a:solidFill>
                  <a:srgbClr val="FF0000"/>
                </a:solidFill>
              </a:rPr>
              <a:t>cover different sub-spaces of the total dataset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0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/>
              <a:t>MEBoost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Intuition </a:t>
            </a:r>
            <a:r>
              <a:rPr lang="en-US" altLang="zh-CN" dirty="0"/>
              <a:t>: </a:t>
            </a:r>
            <a:r>
              <a:rPr lang="en-US" altLang="zh-CN" dirty="0" smtClean="0"/>
              <a:t>Each </a:t>
            </a:r>
            <a:r>
              <a:rPr lang="en-US" altLang="zh-CN" dirty="0"/>
              <a:t>tree algorithms will generate different trees in different ways and </a:t>
            </a:r>
            <a:r>
              <a:rPr lang="en-US" altLang="zh-CN" u="sng" dirty="0">
                <a:solidFill>
                  <a:srgbClr val="FF0000"/>
                </a:solidFill>
              </a:rPr>
              <a:t>cover different sub-spaces of the total dataset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59" y="2917340"/>
            <a:ext cx="5707963" cy="32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/>
              <a:t>MEBoost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Pseudo-code 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883733"/>
            <a:ext cx="5314406" cy="48569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98" y="2711111"/>
            <a:ext cx="5188231" cy="29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 </a:t>
            </a:r>
            <a:r>
              <a:rPr lang="en-US" altLang="zh-CN" dirty="0"/>
              <a:t>: </a:t>
            </a:r>
            <a:r>
              <a:rPr lang="en-US" altLang="zh-CN" dirty="0" err="1"/>
              <a:t>MEBoost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7614"/>
            <a:ext cx="10515600" cy="4351338"/>
          </a:xfrm>
        </p:spPr>
        <p:txBody>
          <a:bodyPr/>
          <a:lstStyle/>
          <a:p>
            <a:r>
              <a:rPr lang="en-US" altLang="zh-CN" dirty="0"/>
              <a:t>the performance of the </a:t>
            </a:r>
            <a:r>
              <a:rPr lang="en-US" altLang="zh-CN" dirty="0" err="1"/>
              <a:t>MEBoost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9" y="2155194"/>
            <a:ext cx="10299769" cy="36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err="1" smtClean="0"/>
              <a:t>CUSBoost</a:t>
            </a:r>
            <a:r>
              <a:rPr lang="en-US" altLang="zh-CN" u="sng" dirty="0"/>
              <a:t>: Cluster-based Under-sampling with Boosting for Imbalanced </a:t>
            </a:r>
            <a:r>
              <a:rPr lang="en-US" altLang="zh-CN" u="sng" dirty="0" smtClean="0"/>
              <a:t>Classification</a:t>
            </a:r>
            <a:r>
              <a:rPr lang="en-US" altLang="zh-CN" dirty="0" smtClean="0"/>
              <a:t>  (arXiv:1712.04356</a:t>
            </a:r>
            <a:r>
              <a:rPr lang="en-US" altLang="zh-CN" dirty="0"/>
              <a:t>)</a:t>
            </a:r>
          </a:p>
          <a:p>
            <a:r>
              <a:rPr lang="en-US" altLang="zh-CN" u="sng" dirty="0" err="1" smtClean="0"/>
              <a:t>MEBoost</a:t>
            </a:r>
            <a:r>
              <a:rPr lang="en-US" altLang="zh-CN" u="sng" dirty="0" smtClean="0"/>
              <a:t>: Mixing Estimators with Boosting for Imbalanced Data Classification</a:t>
            </a:r>
            <a:r>
              <a:rPr lang="en-US" altLang="zh-CN" dirty="0" smtClean="0"/>
              <a:t>  (arXiv:1712.06658)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Most of real-life datasets are often imbalanced in nature.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Existing learning algorithms often </a:t>
            </a:r>
            <a:r>
              <a:rPr lang="en-US" altLang="zh-CN" b="1" dirty="0" smtClean="0"/>
              <a:t>correctly classify the majority class</a:t>
            </a:r>
            <a:r>
              <a:rPr lang="en-US" altLang="zh-CN" dirty="0" smtClean="0"/>
              <a:t>, but </a:t>
            </a:r>
            <a:r>
              <a:rPr lang="en-US" altLang="zh-CN" b="1" dirty="0" smtClean="0"/>
              <a:t>misclassify the minority class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We are more </a:t>
            </a:r>
            <a:r>
              <a:rPr lang="en-US" altLang="zh-CN" b="1" dirty="0" smtClean="0"/>
              <a:t>interested in the minority class instances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– Existing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8867503" cy="4351338"/>
          </a:xfrm>
        </p:spPr>
        <p:txBody>
          <a:bodyPr/>
          <a:lstStyle/>
          <a:p>
            <a:r>
              <a:rPr lang="en-US" altLang="zh-CN" dirty="0" smtClean="0"/>
              <a:t>Dealing with class imbalance problems</a:t>
            </a:r>
          </a:p>
          <a:p>
            <a:endParaRPr lang="zh-CN" altLang="en-US" sz="1800" dirty="0">
              <a:solidFill>
                <a:schemeClr val="dk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39488" y="2619098"/>
            <a:ext cx="1539240" cy="1045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 methods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06683" y="4807580"/>
            <a:ext cx="1672045" cy="10450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Internal methods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024698" y="2374784"/>
            <a:ext cx="2664823" cy="15283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balancing methods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024698" y="4587233"/>
            <a:ext cx="2664823" cy="15283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Reducing </a:t>
            </a:r>
            <a:r>
              <a:rPr lang="en-US" altLang="zh-CN" dirty="0"/>
              <a:t>their sensitiveness to the class imbalance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4" idx="6"/>
            <a:endCxn id="6" idx="1"/>
          </p:cNvCxnSpPr>
          <p:nvPr/>
        </p:nvCxnSpPr>
        <p:spPr>
          <a:xfrm flipV="1">
            <a:off x="3978728" y="3138961"/>
            <a:ext cx="2045970" cy="2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1"/>
          </p:cNvCxnSpPr>
          <p:nvPr/>
        </p:nvCxnSpPr>
        <p:spPr>
          <a:xfrm>
            <a:off x="3978728" y="5330095"/>
            <a:ext cx="2045970" cy="2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56119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 – </a:t>
            </a:r>
            <a:r>
              <a:rPr lang="en-US" altLang="zh-CN" dirty="0" smtClean="0"/>
              <a:t>Overview </a:t>
            </a:r>
            <a:r>
              <a:rPr lang="en-US" altLang="zh-CN" dirty="0"/>
              <a:t>of Process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62594"/>
            <a:ext cx="4820194" cy="56954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199" y="3073355"/>
            <a:ext cx="5257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Process of classifying imbalanced data using sampling with boosting approach: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17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– Details of </a:t>
            </a:r>
            <a:r>
              <a:rPr lang="en-US" altLang="zh-CN" dirty="0"/>
              <a:t>External M</a:t>
            </a:r>
            <a:r>
              <a:rPr lang="en-US" altLang="zh-CN" dirty="0" smtClean="0"/>
              <a:t>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Sampling </a:t>
            </a:r>
            <a:r>
              <a:rPr lang="en-US" altLang="zh-CN" i="1" dirty="0" smtClean="0"/>
              <a:t>Techniques: Get balanced class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i="1" u="sng" dirty="0" smtClean="0"/>
              <a:t>Under-sampling</a:t>
            </a:r>
            <a:r>
              <a:rPr lang="en-US" altLang="zh-CN" i="1" dirty="0" smtClean="0"/>
              <a:t>: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removal of some majority class </a:t>
            </a:r>
            <a:r>
              <a:rPr lang="en-US" altLang="zh-CN" dirty="0" smtClean="0"/>
              <a:t>instances;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i="1" u="sng" dirty="0" smtClean="0"/>
              <a:t>Over-sampling</a:t>
            </a:r>
            <a:r>
              <a:rPr lang="en-US" altLang="zh-CN" i="1" dirty="0" smtClean="0"/>
              <a:t>  : </a:t>
            </a:r>
            <a:r>
              <a:rPr lang="en-US" altLang="zh-CN" dirty="0" smtClean="0"/>
              <a:t> </a:t>
            </a:r>
            <a:r>
              <a:rPr lang="en-US" altLang="zh-CN" dirty="0"/>
              <a:t>increase the number of minority class </a:t>
            </a:r>
            <a:r>
              <a:rPr lang="en-US" altLang="zh-CN" dirty="0" smtClean="0"/>
              <a:t>instances.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But random </a:t>
            </a:r>
            <a:r>
              <a:rPr lang="en-US" altLang="zh-CN" dirty="0" smtClean="0"/>
              <a:t>under-sampling or over-sampling methods may result in: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huge loss of information from the majority class instances;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high </a:t>
            </a:r>
            <a:r>
              <a:rPr lang="en-US" altLang="zh-CN" dirty="0"/>
              <a:t>probability of overfitting </a:t>
            </a:r>
            <a:r>
              <a:rPr lang="en-US" altLang="zh-CN" dirty="0" smtClean="0"/>
              <a:t>due to </a:t>
            </a:r>
            <a:r>
              <a:rPr lang="en-US" altLang="zh-CN" dirty="0"/>
              <a:t>the same instances occurring multiple </a:t>
            </a:r>
            <a:r>
              <a:rPr lang="en-US" altLang="zh-CN" dirty="0" smtClean="0"/>
              <a:t>times.</a:t>
            </a:r>
          </a:p>
        </p:txBody>
      </p:sp>
    </p:spTree>
    <p:extLst>
      <p:ext uri="{BB962C8B-B14F-4D97-AF65-F5344CB8AC3E}">
        <p14:creationId xmlns:p14="http://schemas.microsoft.com/office/powerpoint/2010/main" val="8523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– Details of </a:t>
            </a:r>
            <a:r>
              <a:rPr lang="en-US" altLang="zh-CN" dirty="0"/>
              <a:t>External M</a:t>
            </a:r>
            <a:r>
              <a:rPr lang="en-US" altLang="zh-CN" dirty="0" smtClean="0"/>
              <a:t>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9611"/>
            <a:ext cx="10839994" cy="4963886"/>
          </a:xfrm>
        </p:spPr>
        <p:txBody>
          <a:bodyPr>
            <a:normAutofit lnSpcReduction="10000"/>
          </a:bodyPr>
          <a:lstStyle/>
          <a:p>
            <a:r>
              <a:rPr lang="en-US" altLang="zh-CN" i="1" dirty="0"/>
              <a:t>Sampling </a:t>
            </a:r>
            <a:r>
              <a:rPr lang="en-US" altLang="zh-CN" i="1" dirty="0" smtClean="0"/>
              <a:t>Techniques: Get balanced class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i="1" u="sng" dirty="0" smtClean="0"/>
              <a:t>Under-sampling</a:t>
            </a:r>
            <a:r>
              <a:rPr lang="en-US" altLang="zh-CN" i="1" dirty="0" smtClean="0"/>
              <a:t>: </a:t>
            </a: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removal of some majority class </a:t>
            </a:r>
            <a:r>
              <a:rPr lang="en-US" altLang="zh-CN" dirty="0" smtClean="0"/>
              <a:t>instances;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i="1" u="sng" dirty="0" smtClean="0"/>
              <a:t>Over-sampling</a:t>
            </a:r>
            <a:r>
              <a:rPr lang="en-US" altLang="zh-CN" i="1" dirty="0" smtClean="0"/>
              <a:t>  : </a:t>
            </a:r>
            <a:r>
              <a:rPr lang="en-US" altLang="zh-CN" dirty="0" smtClean="0"/>
              <a:t> </a:t>
            </a:r>
            <a:r>
              <a:rPr lang="en-US" altLang="zh-CN" dirty="0"/>
              <a:t>increase the number of minority class </a:t>
            </a:r>
            <a:r>
              <a:rPr lang="en-US" altLang="zh-CN" dirty="0" smtClean="0"/>
              <a:t>instances.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Under-sampling techniques: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Neighborhood </a:t>
            </a:r>
            <a:r>
              <a:rPr lang="en-US" altLang="zh-CN" dirty="0"/>
              <a:t>cleaning rule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Near miss.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One </a:t>
            </a:r>
            <a:r>
              <a:rPr lang="en-US" altLang="zh-CN" dirty="0"/>
              <a:t>sided </a:t>
            </a:r>
            <a:r>
              <a:rPr lang="en-US" altLang="zh-CN" dirty="0" smtClean="0"/>
              <a:t>selection.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Random under-sampling.</a:t>
            </a:r>
          </a:p>
          <a:p>
            <a:r>
              <a:rPr lang="en-US" altLang="zh-CN" dirty="0" smtClean="0"/>
              <a:t>Over-sampling techniques: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err="1" smtClean="0"/>
              <a:t>AdaSyn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 smtClean="0"/>
              <a:t> SMOTE: </a:t>
            </a:r>
            <a:r>
              <a:rPr lang="en-US" altLang="zh-CN" dirty="0"/>
              <a:t>Synthetic Minority class Oversampling </a:t>
            </a:r>
            <a:r>
              <a:rPr lang="en-US" altLang="zh-CN" dirty="0" smtClean="0"/>
              <a:t>Technique.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dirty="0"/>
              <a:t> R</a:t>
            </a:r>
            <a:r>
              <a:rPr lang="en-US" altLang="zh-CN" dirty="0" smtClean="0"/>
              <a:t>andom over-sampling.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22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Details of </a:t>
            </a:r>
            <a:r>
              <a:rPr lang="en-US" altLang="zh-CN" dirty="0" smtClean="0"/>
              <a:t>Internal </a:t>
            </a:r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Cost-sensitive </a:t>
            </a:r>
            <a:r>
              <a:rPr lang="en-US" altLang="zh-CN" i="1" dirty="0" smtClean="0"/>
              <a:t>learning: More </a:t>
            </a:r>
            <a:r>
              <a:rPr lang="en-US" altLang="zh-CN" i="1" dirty="0"/>
              <a:t>misclassification cost to minority class </a:t>
            </a:r>
            <a:r>
              <a:rPr lang="en-US" altLang="zh-CN" i="1" dirty="0" smtClean="0"/>
              <a:t>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u="sng" dirty="0" smtClean="0"/>
              <a:t>Modify cost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u="sng" dirty="0" smtClean="0"/>
              <a:t>Weighted minority classes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en-US" altLang="zh-CN" dirty="0"/>
              <a:t>G</a:t>
            </a:r>
            <a:r>
              <a:rPr lang="en-US" altLang="zh-CN" dirty="0" smtClean="0"/>
              <a:t>reatest </a:t>
            </a:r>
            <a:r>
              <a:rPr lang="en-US" altLang="zh-CN" dirty="0"/>
              <a:t>challenge </a:t>
            </a:r>
            <a:r>
              <a:rPr lang="en-US" altLang="zh-CN" dirty="0" smtClean="0"/>
              <a:t>: assigning </a:t>
            </a:r>
            <a:r>
              <a:rPr lang="en-US" altLang="zh-CN" dirty="0"/>
              <a:t>the costs as they are difficult to be derived from datasets.</a:t>
            </a:r>
            <a:endParaRPr lang="en-US" altLang="zh-CN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u="sng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890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: </a:t>
            </a:r>
            <a:r>
              <a:rPr lang="en-US" altLang="zh-CN" dirty="0" err="1" smtClean="0"/>
              <a:t>CUSBoost</a:t>
            </a:r>
            <a:r>
              <a:rPr lang="en-US" altLang="zh-CN" dirty="0" smtClean="0"/>
              <a:t>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Features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sampling technique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Cluster-based Under-sampling(</a:t>
            </a:r>
            <a:r>
              <a:rPr lang="zh-CN" altLang="en-US" dirty="0" smtClean="0">
                <a:solidFill>
                  <a:srgbClr val="FF0000"/>
                </a:solidFill>
              </a:rPr>
              <a:t>基于聚类的欠采样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</a:t>
            </a:r>
            <a:r>
              <a:rPr lang="en-US" altLang="zh-CN" dirty="0"/>
              <a:t>algorithm(weak classifier : C4.5 decision tree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i="1" dirty="0" smtClean="0"/>
              <a:t>How to under-sampling ?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Clusters </a:t>
            </a:r>
            <a:r>
              <a:rPr lang="en-US" altLang="zh-CN" dirty="0"/>
              <a:t>the majority class instances into k clusters using </a:t>
            </a:r>
            <a:r>
              <a:rPr lang="en-US" altLang="zh-CN" b="1" u="sng" dirty="0"/>
              <a:t>k-means clustering </a:t>
            </a:r>
            <a:r>
              <a:rPr lang="en-US" altLang="zh-CN" dirty="0" smtClean="0"/>
              <a:t>algorithm.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For each of the </a:t>
            </a:r>
            <a:r>
              <a:rPr lang="en-US" altLang="zh-CN" dirty="0"/>
              <a:t>created clusters, randomly selecting 50% of the </a:t>
            </a:r>
            <a:r>
              <a:rPr lang="en-US" altLang="zh-CN" dirty="0" smtClean="0"/>
              <a:t>instances.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Balanced datasets: </a:t>
            </a:r>
            <a:r>
              <a:rPr lang="en-US" altLang="zh-CN" i="1" dirty="0" smtClean="0"/>
              <a:t>Selected </a:t>
            </a:r>
            <a:r>
              <a:rPr lang="en-US" altLang="zh-CN" i="1" dirty="0"/>
              <a:t>representative </a:t>
            </a:r>
            <a:r>
              <a:rPr lang="en-US" altLang="zh-CN" i="1" dirty="0" smtClean="0"/>
              <a:t>instances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the </a:t>
            </a:r>
            <a:r>
              <a:rPr lang="en-US" altLang="zh-CN" i="1" dirty="0"/>
              <a:t>minority class </a:t>
            </a:r>
            <a:r>
              <a:rPr lang="en-US" altLang="zh-CN" i="1" dirty="0" smtClean="0"/>
              <a:t>instances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0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555</Words>
  <Application>Microsoft Office PowerPoint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Wingdings</vt:lpstr>
      <vt:lpstr>Office 主题</vt:lpstr>
      <vt:lpstr>Class imbalance classification</vt:lpstr>
      <vt:lpstr>Paper</vt:lpstr>
      <vt:lpstr>Introduction - Problems</vt:lpstr>
      <vt:lpstr>Introduction – Existing Methods</vt:lpstr>
      <vt:lpstr>Introduction – Overview of Process</vt:lpstr>
      <vt:lpstr>Introduction – Details of External Methods</vt:lpstr>
      <vt:lpstr>Introduction – Details of External Methods</vt:lpstr>
      <vt:lpstr>Introduction – Details of Internal Methods</vt:lpstr>
      <vt:lpstr>Proposed : CUSBoost Algorithm</vt:lpstr>
      <vt:lpstr>Proposed : CUSBoost Algorithm</vt:lpstr>
      <vt:lpstr>Proposed : CUSBoost Algorithm</vt:lpstr>
      <vt:lpstr>Result : CUSBoost Algorithm</vt:lpstr>
      <vt:lpstr>Proposed : MEBoost Algorithm</vt:lpstr>
      <vt:lpstr>Proposed : MEBoost Algorithm</vt:lpstr>
      <vt:lpstr>Proposed : MEBoost Algorithm</vt:lpstr>
      <vt:lpstr>Result : MEBoost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imbalance classification</dc:title>
  <dc:creator>NUM_24</dc:creator>
  <cp:lastModifiedBy>NUM_24</cp:lastModifiedBy>
  <cp:revision>120</cp:revision>
  <dcterms:created xsi:type="dcterms:W3CDTF">2015-05-05T08:02:14Z</dcterms:created>
  <dcterms:modified xsi:type="dcterms:W3CDTF">2018-03-09T03:16:26Z</dcterms:modified>
</cp:coreProperties>
</file>