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69" r:id="rId9"/>
    <p:sldId id="270" r:id="rId10"/>
    <p:sldId id="272" r:id="rId11"/>
    <p:sldId id="271" r:id="rId12"/>
    <p:sldId id="274" r:id="rId13"/>
    <p:sldId id="266" r:id="rId14"/>
    <p:sldId id="265" r:id="rId15"/>
    <p:sldId id="264" r:id="rId16"/>
    <p:sldId id="275" r:id="rId17"/>
    <p:sldId id="279" r:id="rId18"/>
    <p:sldId id="262" r:id="rId19"/>
    <p:sldId id="263" r:id="rId20"/>
    <p:sldId id="273" r:id="rId21"/>
    <p:sldId id="276" r:id="rId22"/>
    <p:sldId id="277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62B049A-14B7-4FA1-8508-7D684BBEEED0}">
          <p14:sldIdLst>
            <p14:sldId id="256"/>
            <p14:sldId id="257"/>
            <p14:sldId id="259"/>
            <p14:sldId id="260"/>
            <p14:sldId id="261"/>
            <p14:sldId id="267"/>
            <p14:sldId id="268"/>
            <p14:sldId id="269"/>
            <p14:sldId id="270"/>
            <p14:sldId id="272"/>
            <p14:sldId id="271"/>
            <p14:sldId id="274"/>
            <p14:sldId id="266"/>
            <p14:sldId id="265"/>
            <p14:sldId id="264"/>
            <p14:sldId id="275"/>
            <p14:sldId id="279"/>
            <p14:sldId id="262"/>
            <p14:sldId id="263"/>
            <p14:sldId id="273"/>
            <p14:sldId id="276"/>
            <p14:sldId id="277"/>
            <p14:sldId id="278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Groovy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6931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Groovy</a:t>
            </a:r>
            <a:r>
              <a:rPr lang="zh-CN" altLang="en-US" dirty="0"/>
              <a:t>的方法中</a:t>
            </a:r>
            <a:r>
              <a:rPr lang="en-US" altLang="zh-CN" dirty="0"/>
              <a:t>return</a:t>
            </a:r>
            <a:r>
              <a:rPr lang="zh-CN" altLang="en-US" dirty="0"/>
              <a:t>是可选的</a:t>
            </a:r>
          </a:p>
        </p:txBody>
      </p:sp>
    </p:spTree>
    <p:extLst>
      <p:ext uri="{BB962C8B-B14F-4D97-AF65-F5344CB8AC3E}">
        <p14:creationId xmlns:p14="http://schemas.microsoft.com/office/powerpoint/2010/main" val="2097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二元运算</a:t>
            </a:r>
            <a:r>
              <a:rPr lang="zh-CN" altLang="en-US" dirty="0"/>
              <a:t>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10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4741"/>
            <a:ext cx="378661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b="1" dirty="0"/>
              <a:t>安全访问运算符</a:t>
            </a:r>
          </a:p>
        </p:txBody>
      </p:sp>
    </p:spTree>
    <p:extLst>
      <p:ext uri="{BB962C8B-B14F-4D97-AF65-F5344CB8AC3E}">
        <p14:creationId xmlns:p14="http://schemas.microsoft.com/office/powerpoint/2010/main" val="104385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展开</a:t>
            </a:r>
            <a:r>
              <a:rPr lang="en-US" altLang="zh-CN" b="1" dirty="0"/>
              <a:t>(spread)</a:t>
            </a:r>
            <a:r>
              <a:rPr lang="zh-CN" altLang="en-US" b="1" dirty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展开操作符</a:t>
            </a:r>
            <a:r>
              <a:rPr lang="en-US" altLang="zh-CN" dirty="0"/>
              <a:t>(*.)</a:t>
            </a:r>
            <a:r>
              <a:rPr lang="zh-CN" altLang="en-US" dirty="0"/>
              <a:t>会触发操作集合中的所有对象。相当于调用了遍历集合和合并结果到一个集合的操作。</a:t>
            </a:r>
          </a:p>
        </p:txBody>
      </p:sp>
    </p:spTree>
    <p:extLst>
      <p:ext uri="{BB962C8B-B14F-4D97-AF65-F5344CB8AC3E}">
        <p14:creationId xmlns:p14="http://schemas.microsoft.com/office/powerpoint/2010/main" val="12114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插值字符串</a:t>
            </a:r>
            <a:r>
              <a:rPr lang="en-US" altLang="zh-CN" dirty="0" err="1" smtClean="0"/>
              <a:t>GString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除了单引号和三引号字符串以外，在所有的字符串字面量中都可以插入任何</a:t>
            </a:r>
            <a:r>
              <a:rPr lang="en-US" altLang="zh-CN" dirty="0"/>
              <a:t>Groovy</a:t>
            </a:r>
            <a:r>
              <a:rPr lang="zh-CN" altLang="en-US" dirty="0"/>
              <a:t>表达式。插值是用其值来替换字符串中占位符的行为。占位符表达式是由</a:t>
            </a:r>
            <a:r>
              <a:rPr lang="en-US" altLang="zh-CN" dirty="0"/>
              <a:t>${}</a:t>
            </a:r>
            <a:r>
              <a:rPr lang="zh-CN" altLang="en-US" dirty="0"/>
              <a:t>包围的或者以</a:t>
            </a:r>
            <a:r>
              <a:rPr lang="en-US" altLang="zh-CN" dirty="0"/>
              <a:t>$</a:t>
            </a:r>
            <a:r>
              <a:rPr lang="zh-CN" altLang="en-US" dirty="0"/>
              <a:t>为前缀的点表达式。当</a:t>
            </a:r>
            <a:r>
              <a:rPr lang="en-US" altLang="zh-CN" dirty="0" err="1"/>
              <a:t>GString</a:t>
            </a:r>
            <a:r>
              <a:rPr lang="zh-CN" altLang="en-US" dirty="0"/>
              <a:t>被传递给将字符串作为参数的方法时通过调用表达式的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方法占位符中的表达式被替换为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5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 </a:t>
            </a:r>
            <a:r>
              <a:rPr lang="en-US" altLang="zh-CN" b="1" dirty="0" smtClean="0"/>
              <a:t>Range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范围</a:t>
            </a:r>
            <a:r>
              <a:rPr lang="en-US" altLang="zh-CN" b="1" dirty="0" smtClean="0"/>
              <a:t>Range</a:t>
            </a:r>
            <a:r>
              <a:rPr lang="zh-CN" altLang="en-US" b="1" dirty="0" smtClean="0"/>
              <a:t>的</a:t>
            </a:r>
            <a:r>
              <a:rPr lang="zh-CN" altLang="en-US" b="1" dirty="0"/>
              <a:t>定义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501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8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290" y="104770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Groovy的while语句跟Java相同，但废弃了do-while （考虑到语义方面的问题，而且do-while可以用其他形式的循环语句代替，使用频率低）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32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Groovy中switch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里我们只能在</a:t>
            </a:r>
            <a:r>
              <a:rPr lang="en-US" altLang="zh-CN" dirty="0"/>
              <a:t>switch</a:t>
            </a:r>
            <a:r>
              <a:rPr lang="zh-CN" altLang="en-US" dirty="0"/>
              <a:t>语句中比较</a:t>
            </a:r>
            <a:r>
              <a:rPr lang="en-US" altLang="zh-CN" dirty="0" err="1"/>
              <a:t>int</a:t>
            </a:r>
            <a:r>
              <a:rPr lang="zh-CN" altLang="en-US" dirty="0"/>
              <a:t>或枚举类型。在</a:t>
            </a:r>
            <a:r>
              <a:rPr lang="en-US" altLang="zh-CN" dirty="0"/>
              <a:t>Groovy</a:t>
            </a:r>
            <a:r>
              <a:rPr lang="zh-CN" altLang="en-US" dirty="0"/>
              <a:t>中我们可以比较任何类型只要这个类型提供了</a:t>
            </a:r>
            <a:r>
              <a:rPr lang="en-US" altLang="zh-CN" dirty="0" err="1"/>
              <a:t>isCase</a:t>
            </a:r>
            <a:r>
              <a:rPr lang="zh-CN" altLang="en-US" dirty="0"/>
              <a:t>方法。</a:t>
            </a:r>
            <a:r>
              <a:rPr lang="en-US" altLang="zh-CN" dirty="0"/>
              <a:t>Groovy</a:t>
            </a:r>
            <a:r>
              <a:rPr lang="zh-CN" altLang="en-US" dirty="0"/>
              <a:t>已经为</a:t>
            </a:r>
            <a:r>
              <a:rPr lang="en-US" altLang="zh-CN" dirty="0"/>
              <a:t>Class(</a:t>
            </a:r>
            <a:r>
              <a:rPr lang="zh-CN" altLang="en-US" dirty="0"/>
              <a:t>利用</a:t>
            </a:r>
            <a:r>
              <a:rPr lang="en-US" altLang="zh-CN" dirty="0" err="1"/>
              <a:t>isInstance</a:t>
            </a:r>
            <a:r>
              <a:rPr lang="en-US" altLang="zh-CN" dirty="0"/>
              <a:t>),Object(</a:t>
            </a:r>
            <a:r>
              <a:rPr lang="zh-CN" altLang="en-US" dirty="0"/>
              <a:t>利用</a:t>
            </a:r>
            <a:r>
              <a:rPr lang="en-US" altLang="zh-CN" dirty="0"/>
              <a:t>equals)</a:t>
            </a:r>
            <a:r>
              <a:rPr lang="zh-CN" altLang="en-US" dirty="0"/>
              <a:t>，</a:t>
            </a:r>
            <a:r>
              <a:rPr lang="en-US" altLang="zh-CN" dirty="0"/>
              <a:t>collections(</a:t>
            </a:r>
            <a:r>
              <a:rPr lang="zh-CN" altLang="en-US" dirty="0"/>
              <a:t>利用</a:t>
            </a:r>
            <a:r>
              <a:rPr lang="en-US" altLang="zh-CN" dirty="0"/>
              <a:t>contains)</a:t>
            </a:r>
            <a:r>
              <a:rPr lang="zh-CN" altLang="en-US" dirty="0"/>
              <a:t>和正则表达式</a:t>
            </a:r>
            <a:r>
              <a:rPr lang="en-US" altLang="zh-CN" dirty="0"/>
              <a:t>(</a:t>
            </a:r>
            <a:r>
              <a:rPr lang="zh-CN" altLang="en-US" dirty="0"/>
              <a:t>利用</a:t>
            </a:r>
            <a:r>
              <a:rPr lang="en-US" altLang="zh-CN" dirty="0"/>
              <a:t>matches)</a:t>
            </a:r>
            <a:r>
              <a:rPr lang="zh-CN" altLang="en-US" dirty="0"/>
              <a:t>，同样我们也可以为自己类实现</a:t>
            </a:r>
            <a:r>
              <a:rPr lang="en-US" altLang="zh-CN" dirty="0" err="1"/>
              <a:t>isCase</a:t>
            </a:r>
            <a:r>
              <a:rPr lang="zh-CN" altLang="en-US" dirty="0"/>
              <a:t>方法，这样也可以在</a:t>
            </a:r>
            <a:r>
              <a:rPr lang="en-US" altLang="zh-CN" dirty="0"/>
              <a:t>switch</a:t>
            </a:r>
            <a:r>
              <a:rPr lang="zh-CN" altLang="en-US" dirty="0"/>
              <a:t>语句中使用。最后我们还可以利用闭包来实现。比较需要返回</a:t>
            </a:r>
            <a:r>
              <a:rPr lang="en-US" altLang="zh-CN" dirty="0" err="1"/>
              <a:t>boolean</a:t>
            </a:r>
            <a:r>
              <a:rPr lang="zh-CN" altLang="en-US" dirty="0"/>
              <a:t>类型。</a:t>
            </a:r>
          </a:p>
        </p:txBody>
      </p:sp>
    </p:spTree>
    <p:extLst>
      <p:ext uri="{BB962C8B-B14F-4D97-AF65-F5344CB8AC3E}">
        <p14:creationId xmlns:p14="http://schemas.microsoft.com/office/powerpoint/2010/main" val="55203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List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5916" y="1595500"/>
            <a:ext cx="1086977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Groovy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使用逗号分隔的值列表，用方括号括起来表示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Groovy List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是普通的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JDK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java.util.List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Groovy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没有定义自己的集合类，只是扩展了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JDK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的集合类，使它们用起来更简洁方便。 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5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某些语言称为字典或关联数组，</a:t>
            </a:r>
            <a:r>
              <a:rPr lang="en-US" altLang="zh-CN" dirty="0"/>
              <a:t>Groovy</a:t>
            </a:r>
            <a:r>
              <a:rPr lang="zh-CN" altLang="en-US" dirty="0"/>
              <a:t>叫映射。将键和值用冒号分隔，键</a:t>
            </a:r>
            <a:r>
              <a:rPr lang="en-US" altLang="zh-CN" dirty="0"/>
              <a:t>/</a:t>
            </a:r>
            <a:r>
              <a:rPr lang="zh-CN" altLang="en-US" dirty="0"/>
              <a:t>值对之间使用逗号分隔，然后将所有键和值对放到方括号里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43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Groovy</a:t>
            </a:r>
            <a:r>
              <a:rPr lang="zh-CN" altLang="en-US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Groovy是一种基于JVM（Java虚拟机）的敏捷开发语言，拥有类似Python、Ruby和Smalltalk中的一些特性，可以作为Java平台的脚本语言使用，能够与Java 代码很好地结合，也能用于扩展现有代码。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Groovy </a:t>
            </a:r>
            <a:r>
              <a:rPr lang="zh-CN" altLang="en-US" dirty="0"/>
              <a:t>会自动导入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在异常处理方面，Groovy与Java相同，除了不强制程序员捕获检查异常(checked exception)外，并且在方法声明时，也可以不写throws语句。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75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896" y="58925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Groovy中，语句如果单独占一行的话，句尾的分号(;)可以省略，而在Java中每条语句后面必须跟有分号(;)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85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Groovy 多重</a:t>
            </a:r>
            <a:r>
              <a:rPr lang="zh-CN" altLang="en-US" dirty="0"/>
              <a:t>赋值</a:t>
            </a:r>
          </a:p>
        </p:txBody>
      </p:sp>
    </p:spTree>
    <p:extLst>
      <p:ext uri="{BB962C8B-B14F-4D97-AF65-F5344CB8AC3E}">
        <p14:creationId xmlns:p14="http://schemas.microsoft.com/office/powerpoint/2010/main" val="173065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正则表达式常量在Java中没有，在Groovy中表示为 /pattern/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Groovy</a:t>
            </a:r>
            <a:r>
              <a:rPr lang="zh-CN" altLang="en-US" dirty="0"/>
              <a:t>使用</a:t>
            </a:r>
            <a:r>
              <a:rPr lang="en-US" altLang="zh-CN" dirty="0"/>
              <a:t>~”pattern” </a:t>
            </a:r>
            <a:r>
              <a:rPr lang="zh-CN" altLang="en-US" dirty="0"/>
              <a:t>来支持正则表达式，它将使用给定的模式字符串创建一个编译好的</a:t>
            </a:r>
            <a:r>
              <a:rPr lang="en-US" altLang="zh-CN" dirty="0"/>
              <a:t>Java Pattern </a:t>
            </a:r>
            <a:r>
              <a:rPr lang="zh-CN" altLang="en-US" dirty="0"/>
              <a:t>对象。</a:t>
            </a:r>
            <a:r>
              <a:rPr lang="en-US" altLang="zh-CN" dirty="0"/>
              <a:t>Groovy</a:t>
            </a:r>
            <a:r>
              <a:rPr lang="zh-CN" altLang="en-US" dirty="0"/>
              <a:t>也支持 </a:t>
            </a:r>
            <a:r>
              <a:rPr lang="en-US" altLang="zh-CN" dirty="0"/>
              <a:t>=~</a:t>
            </a:r>
            <a:r>
              <a:rPr lang="zh-CN" altLang="en-US" dirty="0"/>
              <a:t>（创建一个</a:t>
            </a:r>
            <a:r>
              <a:rPr lang="en-US" altLang="zh-CN" dirty="0"/>
              <a:t>Matcher</a:t>
            </a:r>
            <a:r>
              <a:rPr lang="zh-CN" altLang="en-US" dirty="0"/>
              <a:t>）和 </a:t>
            </a:r>
            <a:r>
              <a:rPr lang="en-US" altLang="zh-CN" dirty="0"/>
              <a:t>==~ (</a:t>
            </a:r>
            <a:r>
              <a:rPr lang="zh-CN" altLang="en-US" dirty="0"/>
              <a:t>返回</a:t>
            </a:r>
            <a:r>
              <a:rPr lang="en-US" altLang="zh-CN" dirty="0" err="1"/>
              <a:t>boolean</a:t>
            </a:r>
            <a:r>
              <a:rPr lang="zh-CN" altLang="en-US" dirty="0"/>
              <a:t>，是否给定的字符串匹配这个</a:t>
            </a:r>
            <a:r>
              <a:rPr lang="en-US" altLang="zh-CN" dirty="0"/>
              <a:t>pattern)</a:t>
            </a:r>
            <a:r>
              <a:rPr lang="zh-CN" altLang="en-US" dirty="0"/>
              <a:t>操作符。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groups</a:t>
            </a:r>
            <a:r>
              <a:rPr lang="zh-CN" altLang="en-US" dirty="0"/>
              <a:t>的匹配， </a:t>
            </a:r>
            <a:r>
              <a:rPr lang="en-US" altLang="zh-CN" dirty="0"/>
              <a:t>matcher[index] </a:t>
            </a:r>
            <a:r>
              <a:rPr lang="zh-CN" altLang="en-US" dirty="0"/>
              <a:t>是一个匹配到的</a:t>
            </a:r>
            <a:r>
              <a:rPr lang="en-US" altLang="zh-CN" dirty="0"/>
              <a:t>group</a:t>
            </a:r>
            <a:r>
              <a:rPr lang="zh-CN" altLang="en-US" dirty="0"/>
              <a:t>字符串的</a:t>
            </a:r>
            <a:r>
              <a:rPr lang="en-US" altLang="zh-CN" dirty="0"/>
              <a:t>List</a:t>
            </a:r>
            <a:r>
              <a:rPr lang="zh-CN" altLang="en-US" dirty="0"/>
              <a:t>或者</a:t>
            </a:r>
            <a:r>
              <a:rPr lang="en-US" altLang="zh-CN" dirty="0"/>
              <a:t>string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764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Groovy</a:t>
            </a:r>
            <a:r>
              <a:rPr lang="zh-CN" altLang="en-US" b="1" dirty="0"/>
              <a:t>可变参数</a:t>
            </a:r>
            <a:br>
              <a:rPr lang="zh-CN" altLang="en-US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8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51090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方法中的默认参数</a:t>
            </a:r>
            <a:endParaRPr kumimoji="0" 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5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1558" y="294089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Groovy </a:t>
            </a:r>
            <a:r>
              <a:rPr lang="zh-CN" altLang="zh-CN" dirty="0"/>
              <a:t>语法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注释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382912"/>
            <a:ext cx="1083982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#!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首行注释，使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Unix shell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能够定位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Groovy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启动程序以运行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Groovy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代码，例如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#!/usr/bin/groovy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/* *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多行注释 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/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/** * javadoc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注释 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/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//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单行注释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无类型变量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8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恒等操作符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92410"/>
            <a:ext cx="1129142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Groovy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中，使用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==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和在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java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中使用是不一样的，在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Groovy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中是相当于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调用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equals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，如果你要比较对象的引用，那么你要调用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is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： 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5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数组的定义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18504" y="1690688"/>
            <a:ext cx="10774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因为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Groovy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中使用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[]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表示就是一个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List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集合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如果要定义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Array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,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那么就必须要强制指定为一个数组类型。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6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Groovy </a:t>
            </a:r>
            <a:r>
              <a:rPr lang="zh-CN" altLang="en-US" b="1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50882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groovy if</a:t>
            </a:r>
            <a:r>
              <a:rPr lang="zh-CN" altLang="en-US" b="1" dirty="0"/>
              <a:t>判断</a:t>
            </a:r>
            <a:br>
              <a:rPr lang="zh-CN" altLang="en-US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6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625</Words>
  <Application>Microsoft Office PowerPoint</Application>
  <PresentationFormat>宽屏</PresentationFormat>
  <Paragraphs>45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 Unicode MS</vt:lpstr>
      <vt:lpstr>宋体</vt:lpstr>
      <vt:lpstr>Arial</vt:lpstr>
      <vt:lpstr>Calibri</vt:lpstr>
      <vt:lpstr>Calibri Light</vt:lpstr>
      <vt:lpstr>Office 主题</vt:lpstr>
      <vt:lpstr>Groovy</vt:lpstr>
      <vt:lpstr>Groovy介绍</vt:lpstr>
      <vt:lpstr>Groovy 语法</vt:lpstr>
      <vt:lpstr>注释</vt:lpstr>
      <vt:lpstr>无类型变量</vt:lpstr>
      <vt:lpstr>恒等操作符</vt:lpstr>
      <vt:lpstr>数组的定义 </vt:lpstr>
      <vt:lpstr>Groovy 循环</vt:lpstr>
      <vt:lpstr>groovy if判断 </vt:lpstr>
      <vt:lpstr>在Groovy的方法中return是可选的</vt:lpstr>
      <vt:lpstr>二元运算符</vt:lpstr>
      <vt:lpstr>安全访问运算符</vt:lpstr>
      <vt:lpstr>展开(spread)操作符</vt:lpstr>
      <vt:lpstr>Groovy插值字符串GString </vt:lpstr>
      <vt:lpstr>范围 Range </vt:lpstr>
      <vt:lpstr>Groovy的while语句跟Java相同，但废弃了do-while （考虑到语义方面的问题，而且do-while可以用其他形式的循环语句代替，使用频率低） </vt:lpstr>
      <vt:lpstr>Groovy中switch</vt:lpstr>
      <vt:lpstr>List</vt:lpstr>
      <vt:lpstr>Map</vt:lpstr>
      <vt:lpstr>Groovy 会自动导入</vt:lpstr>
      <vt:lpstr>异常</vt:lpstr>
      <vt:lpstr>PowerPoint 演示文稿</vt:lpstr>
      <vt:lpstr>Groovy 多重赋值</vt:lpstr>
      <vt:lpstr>正则表达式常量在Java中没有，在Groovy中表示为 /pattern/  </vt:lpstr>
      <vt:lpstr>Groovy可变参数 </vt:lpstr>
      <vt:lpstr>方法中的默认参数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</dc:title>
  <dc:creator/>
  <cp:lastModifiedBy>admin</cp:lastModifiedBy>
  <cp:revision>30</cp:revision>
  <dcterms:created xsi:type="dcterms:W3CDTF">2019-01-01T13:11:00Z</dcterms:created>
  <dcterms:modified xsi:type="dcterms:W3CDTF">2019-01-04T01:35:47Z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