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8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9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2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7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7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iupp@2345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6334" y="165432"/>
            <a:ext cx="419277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使用详解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67" y="2334179"/>
            <a:ext cx="7155712" cy="29815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69302" y="5730951"/>
            <a:ext cx="27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作者：刘朋朋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2018-09-05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7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754" y="563526"/>
            <a:ext cx="10515600" cy="54119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-n: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条记录；</a:t>
            </a:r>
            <a:endParaRPr lang="en-US" altLang="zh-CN" dirty="0" smtClean="0"/>
          </a:p>
          <a:p>
            <a:r>
              <a:rPr lang="en-US" altLang="zh-CN" dirty="0" smtClean="0"/>
              <a:t>-p</a:t>
            </a:r>
            <a:r>
              <a:rPr lang="zh-CN" altLang="en-US" dirty="0" smtClean="0"/>
              <a:t>：显示每条记录的差异；</a:t>
            </a:r>
            <a:endParaRPr lang="en-US" altLang="zh-CN" dirty="0" smtClean="0"/>
          </a:p>
          <a:p>
            <a:r>
              <a:rPr lang="en-US" altLang="zh-CN" dirty="0"/>
              <a:t>--since=</a:t>
            </a:r>
            <a:r>
              <a:rPr lang="zh-CN" altLang="en-US" dirty="0"/>
              <a:t>‘</a:t>
            </a:r>
            <a:r>
              <a:rPr lang="en-US" altLang="zh-CN" dirty="0"/>
              <a:t>xxx-xx-xx</a:t>
            </a:r>
            <a:r>
              <a:rPr lang="zh-CN" altLang="en-US" dirty="0"/>
              <a:t>’</a:t>
            </a:r>
            <a:r>
              <a:rPr lang="en-US" altLang="zh-CN" dirty="0"/>
              <a:t>:</a:t>
            </a:r>
            <a:r>
              <a:rPr lang="zh-CN" altLang="en-US" dirty="0"/>
              <a:t>显示从某个时间之后的记录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--before=</a:t>
            </a:r>
            <a:r>
              <a:rPr lang="zh-CN" altLang="en-US" dirty="0"/>
              <a:t>‘</a:t>
            </a:r>
            <a:r>
              <a:rPr lang="en-US" altLang="zh-CN" dirty="0"/>
              <a:t>xxx-xx-xx</a:t>
            </a:r>
            <a:r>
              <a:rPr lang="zh-CN" altLang="en-US" dirty="0"/>
              <a:t>’</a:t>
            </a:r>
            <a:r>
              <a:rPr lang="en-US" altLang="zh-CN" dirty="0"/>
              <a:t>:</a:t>
            </a:r>
            <a:r>
              <a:rPr lang="zh-CN" altLang="en-US" dirty="0"/>
              <a:t>显示从某个时间</a:t>
            </a:r>
            <a:r>
              <a:rPr lang="zh-CN" altLang="en-US" dirty="0" smtClean="0"/>
              <a:t>之前的</a:t>
            </a:r>
            <a:r>
              <a:rPr lang="zh-CN" altLang="en-US" dirty="0"/>
              <a:t>记录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--stat</a:t>
            </a:r>
            <a:r>
              <a:rPr lang="zh-CN" altLang="en-US" dirty="0" smtClean="0"/>
              <a:t>：显示统计信息；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=</a:t>
            </a:r>
            <a:r>
              <a:rPr lang="zh-CN" altLang="en-US" dirty="0" smtClean="0"/>
              <a:t>‘关键词’：显示关键词的记录；</a:t>
            </a:r>
            <a:endParaRPr lang="en-US" altLang="zh-CN" dirty="0" smtClean="0"/>
          </a:p>
          <a:p>
            <a:r>
              <a:rPr lang="en-US" altLang="zh-CN" dirty="0" smtClean="0"/>
              <a:t>--author=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’：显示指定作者的记录；</a:t>
            </a:r>
            <a:endParaRPr lang="en-US" altLang="zh-CN" dirty="0" smtClean="0"/>
          </a:p>
          <a:p>
            <a:r>
              <a:rPr lang="en-US" altLang="zh-CN" dirty="0" smtClean="0"/>
              <a:t>--committer=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committer</a:t>
            </a:r>
            <a:r>
              <a:rPr lang="zh-CN" altLang="en-US" dirty="0" smtClean="0"/>
              <a:t>’：显示指定提交者的记录；</a:t>
            </a:r>
            <a:endParaRPr lang="en-US" altLang="zh-CN" dirty="0" smtClean="0"/>
          </a:p>
          <a:p>
            <a:r>
              <a:rPr lang="en-US" altLang="zh-CN" dirty="0" smtClean="0"/>
              <a:t>--pretty</a:t>
            </a:r>
            <a:r>
              <a:rPr lang="zh-CN" altLang="en-US" dirty="0" smtClean="0"/>
              <a:t>：指定特定的风格；</a:t>
            </a:r>
            <a:endParaRPr lang="en-US" altLang="zh-CN" dirty="0" smtClean="0"/>
          </a:p>
          <a:p>
            <a:r>
              <a:rPr lang="en-US" altLang="zh-CN" dirty="0" smtClean="0"/>
              <a:t>--graph</a:t>
            </a:r>
            <a:r>
              <a:rPr lang="zh-CN" altLang="en-US" dirty="0" smtClean="0"/>
              <a:t>：使用图形描述提交分支情况；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4.9 </a:t>
            </a:r>
            <a:r>
              <a:rPr lang="zh-CN" altLang="en-US" dirty="0" smtClean="0"/>
              <a:t>撤销操作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23" y="276447"/>
            <a:ext cx="10515600" cy="586917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撤销添加到暂存区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HEAD file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撤销工作区的修改（恢复到上次提交的状态）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-- file 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撤销上一次提交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--soft HEAD^</a:t>
            </a:r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algn="ctr"/>
            <a:r>
              <a:rPr lang="en-US" altLang="zh-CN" sz="3200" dirty="0" smtClean="0"/>
              <a:t>5. 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远程仓库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5.1 </a:t>
            </a:r>
            <a:r>
              <a:rPr lang="zh-CN" altLang="en-US" sz="2000" dirty="0" smtClean="0"/>
              <a:t>远程仓库的查看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1.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</a:t>
            </a:r>
            <a:r>
              <a:rPr lang="zh-CN" altLang="en-US" sz="2000" dirty="0" smtClean="0"/>
              <a:t>：远程仓库名字列表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参数： </a:t>
            </a:r>
            <a:r>
              <a:rPr lang="en-US" altLang="zh-CN" sz="2000" dirty="0" smtClean="0"/>
              <a:t>-v </a:t>
            </a:r>
            <a:r>
              <a:rPr lang="zh-CN" altLang="en-US" sz="2000" dirty="0" smtClean="0"/>
              <a:t>远程仓库名及其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2.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show name</a:t>
            </a:r>
            <a:r>
              <a:rPr lang="zh-CN" altLang="en-US" sz="2000" dirty="0" smtClean="0"/>
              <a:t>：查看某个远程仓库的详细信息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5.2 </a:t>
            </a:r>
            <a:r>
              <a:rPr lang="zh-CN" altLang="en-US" sz="2000" dirty="0" smtClean="0"/>
              <a:t>添加远程仓库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add name 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61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60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5.3 </a:t>
            </a:r>
            <a:r>
              <a:rPr lang="zh-CN" altLang="en-US" sz="2000" dirty="0"/>
              <a:t>从</a:t>
            </a:r>
            <a:r>
              <a:rPr lang="zh-CN" altLang="en-US" sz="2000" dirty="0" smtClean="0"/>
              <a:t>远程仓库拉取数据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fetch name</a:t>
            </a:r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pull name branch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0" y="149305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5.4 </a:t>
            </a:r>
            <a:r>
              <a:rPr lang="zh-CN" altLang="en-US" sz="2000" dirty="0"/>
              <a:t>推</a:t>
            </a:r>
            <a:r>
              <a:rPr lang="zh-CN" altLang="en-US" sz="2000" dirty="0" smtClean="0"/>
              <a:t>送到远程</a:t>
            </a:r>
            <a:r>
              <a:rPr lang="zh-CN" altLang="en-US" sz="2000" dirty="0"/>
              <a:t>仓库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push name branch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0" y="24122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5.5 </a:t>
            </a:r>
            <a:r>
              <a:rPr lang="zh-CN" altLang="en-US" sz="2000" dirty="0" smtClean="0"/>
              <a:t>远程仓库重命名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</a:t>
            </a:r>
            <a:r>
              <a:rPr lang="en-US" altLang="zh-CN" sz="2000" dirty="0" smtClean="0"/>
              <a:t>rename </a:t>
            </a:r>
            <a:r>
              <a:rPr lang="en-US" altLang="zh-CN" sz="2000" dirty="0"/>
              <a:t>name </a:t>
            </a:r>
            <a:r>
              <a:rPr lang="en-US" altLang="zh-CN" sz="2000" dirty="0" err="1" smtClean="0"/>
              <a:t>newname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0" y="354288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5.6 </a:t>
            </a:r>
            <a:r>
              <a:rPr lang="zh-CN" altLang="en-US" sz="2000" dirty="0" smtClean="0"/>
              <a:t>远程仓库删除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remote 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 name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296093" y="4720856"/>
            <a:ext cx="544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6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分支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20726" y="5592726"/>
            <a:ext cx="105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916" y="180753"/>
            <a:ext cx="1168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每次提交都会产生一个提交对象，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分支本质上是指向提交对象的一个可变指针，它会在每次提交操作中自动向前移动，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默认分支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7967" y="970934"/>
            <a:ext cx="1153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分支的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有了分支，我们可以把工作从开发主线上分离出来，不影响主线的开发。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分支相对于其他版本控制系统来说是十分轻量的，创建及切换分支，开销较小。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7967" y="1969267"/>
            <a:ext cx="1128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7967" y="5226178"/>
            <a:ext cx="11653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name</a:t>
            </a:r>
            <a:r>
              <a:rPr lang="zh-CN" altLang="en-US" dirty="0" smtClean="0"/>
              <a:t>（切换分支）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checkout –b name</a:t>
            </a:r>
            <a:r>
              <a:rPr lang="zh-CN" altLang="en-US" dirty="0" smtClean="0"/>
              <a:t>（创建并切换分支）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7967" y="3281835"/>
            <a:ext cx="11392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r>
              <a:rPr lang="zh-CN" altLang="en-US" dirty="0" smtClean="0"/>
              <a:t>（查看分支列表）</a:t>
            </a:r>
            <a:endParaRPr lang="en-US" altLang="zh-CN" dirty="0" smtClean="0"/>
          </a:p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smtClean="0"/>
              <a:t>-v: </a:t>
            </a:r>
            <a:r>
              <a:rPr lang="zh-CN" altLang="en-US" dirty="0" smtClean="0"/>
              <a:t>分支列表显示最后一次提交</a:t>
            </a:r>
            <a:endParaRPr lang="en-US" altLang="zh-CN" dirty="0" smtClean="0"/>
          </a:p>
          <a:p>
            <a:r>
              <a:rPr lang="en-US" altLang="zh-CN" dirty="0" smtClean="0"/>
              <a:t>--merged</a:t>
            </a:r>
            <a:r>
              <a:rPr lang="zh-CN" altLang="en-US" dirty="0" smtClean="0"/>
              <a:t>：已经合并到当前分支的分支列表</a:t>
            </a:r>
            <a:endParaRPr lang="en-US" altLang="zh-CN" dirty="0" smtClean="0"/>
          </a:p>
          <a:p>
            <a:r>
              <a:rPr lang="en-US" altLang="zh-CN" dirty="0" smtClean="0"/>
              <a:t>--no-merged</a:t>
            </a:r>
            <a:r>
              <a:rPr lang="zh-CN" altLang="en-US" dirty="0" smtClean="0"/>
              <a:t>：还未合并到当前分支的分支</a:t>
            </a:r>
            <a:r>
              <a:rPr lang="zh-CN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0695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270" y="4178595"/>
            <a:ext cx="11929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合并冲突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产生原因：两个不同分支对同一个文件同一个地方做了不同修改。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查看冲突文件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修改冲突文件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命令标记冲突已解决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命令完成合并提交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70122" y="2083982"/>
            <a:ext cx="11036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分支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smtClean="0"/>
              <a:t>name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合并方式：</a:t>
            </a:r>
            <a:endParaRPr lang="en-US" altLang="zh-CN" dirty="0" smtClean="0"/>
          </a:p>
          <a:p>
            <a:r>
              <a:rPr lang="en-US" altLang="zh-CN" dirty="0" smtClean="0"/>
              <a:t>       1. </a:t>
            </a:r>
            <a:r>
              <a:rPr lang="zh-CN" altLang="en-US" dirty="0" smtClean="0"/>
              <a:t>快进</a:t>
            </a:r>
            <a:endParaRPr lang="en-US" altLang="zh-CN" dirty="0" smtClean="0"/>
          </a:p>
          <a:p>
            <a:r>
              <a:rPr lang="en-US" altLang="zh-CN" dirty="0" smtClean="0"/>
              <a:t>       2. </a:t>
            </a:r>
            <a:r>
              <a:rPr lang="zh-CN" altLang="en-US" dirty="0" smtClean="0"/>
              <a:t>三分合并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270" y="414669"/>
            <a:ext cx="1088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删除分支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–d name </a:t>
            </a:r>
            <a:endParaRPr lang="en-US" altLang="zh-CN" dirty="0"/>
          </a:p>
          <a:p>
            <a:r>
              <a:rPr lang="zh-CN" altLang="en-US" dirty="0" smtClean="0"/>
              <a:t>注意：未合并分支无法删除，如果要强制删除使用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242" y="255181"/>
            <a:ext cx="114725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6.9 </a:t>
            </a:r>
            <a:r>
              <a:rPr lang="zh-CN" altLang="en-US" dirty="0" smtClean="0"/>
              <a:t>远程分支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1. </a:t>
            </a:r>
            <a:r>
              <a:rPr lang="zh-CN" altLang="en-US" dirty="0" smtClean="0"/>
              <a:t>远程跟踪分支</a:t>
            </a:r>
            <a:r>
              <a:rPr lang="zh-CN" altLang="en-US" dirty="0"/>
              <a:t>：</a:t>
            </a:r>
            <a:r>
              <a:rPr lang="zh-CN" altLang="en-US" dirty="0" smtClean="0"/>
              <a:t>对远程分支状态的引用，以</a:t>
            </a:r>
            <a:r>
              <a:rPr lang="en-US" altLang="zh-CN" dirty="0" smtClean="0"/>
              <a:t>origin/branch</a:t>
            </a:r>
            <a:r>
              <a:rPr lang="zh-CN" altLang="en-US" dirty="0" smtClean="0"/>
              <a:t>命名，是不能移动的本地引用，只有在网络通信时才可能自动移动。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跟踪分支：从远程跟踪分支上检出的分支；使用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时可以自动辨别和哪个远程仓库的哪个分支进行数据通信；可使用</a:t>
            </a:r>
            <a:r>
              <a:rPr lang="en-US" altLang="zh-CN" dirty="0" smtClean="0"/>
              <a:t>@{upstream}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@{u}</a:t>
            </a:r>
            <a:r>
              <a:rPr lang="zh-CN" altLang="en-US" dirty="0" smtClean="0"/>
              <a:t>来引用跟踪分支。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创建方式：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en-US" altLang="zh-CN" dirty="0" smtClean="0"/>
              <a:t>	2)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–u origin branch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branch origin/branch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--track  origin/branch</a:t>
            </a:r>
          </a:p>
          <a:p>
            <a:r>
              <a:rPr lang="en-US" altLang="zh-CN" dirty="0" smtClean="0"/>
              <a:t>	3)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–u origin/branch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3.</a:t>
            </a:r>
            <a:r>
              <a:rPr lang="zh-CN" altLang="en-US" dirty="0" smtClean="0"/>
              <a:t>远程分支的删除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--delete branch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9097" y="5411972"/>
            <a:ext cx="1117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7</a:t>
            </a:r>
            <a:r>
              <a:rPr lang="en-US" altLang="zh-CN" sz="3600" dirty="0"/>
              <a:t>.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服务器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71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9609" y="276447"/>
            <a:ext cx="115469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7.1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传输数据使用的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协议：使用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验证机制，可以使用输入用户名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密码授权；但架设该协议比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协议稍</a:t>
            </a:r>
            <a:r>
              <a:rPr lang="zh-CN" altLang="en-US" dirty="0" smtClean="0"/>
              <a:t>棘手；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协议：容易架设，但不能匿名访问，使用要配置密钥和公钥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协议：传输速度最快，但没有授权机制，端口号可能会被屏蔽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）本地协议：简单，可以直接使用现有文件权限和网络使用权限，但不方便从多个位置访问，不能保证</a:t>
            </a:r>
            <a:r>
              <a:rPr lang="en-US" altLang="zh-CN" dirty="0" smtClean="0"/>
              <a:t>	</a:t>
            </a:r>
            <a:r>
              <a:rPr lang="zh-CN" altLang="en-US" dirty="0" smtClean="0"/>
              <a:t>仓库的意外损坏。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7.2 </a:t>
            </a:r>
            <a:r>
              <a:rPr lang="zh-CN" altLang="en-US" dirty="0" smtClean="0"/>
              <a:t>凭证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 </a:t>
            </a:r>
            <a:r>
              <a:rPr lang="en-US" altLang="zh-CN" dirty="0" err="1" smtClean="0"/>
              <a:t>credential.helper</a:t>
            </a:r>
            <a:r>
              <a:rPr lang="en-US" altLang="zh-CN" dirty="0" smtClean="0"/>
              <a:t> store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7.3 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1</a:t>
            </a:r>
            <a:r>
              <a:rPr lang="zh-CN" altLang="en-US" dirty="0" smtClean="0"/>
              <a:t>）查看公钥：</a:t>
            </a:r>
            <a:r>
              <a:rPr lang="en-US" altLang="zh-CN" dirty="0" smtClean="0"/>
              <a:t>cd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/id_rsa.pub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）如果没有则创建： 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一路回车就行，之后执行步骤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）将公钥发送给管理员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3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628" y="265814"/>
            <a:ext cx="1102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8.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工作流程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31628" y="1286540"/>
            <a:ext cx="1144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集中式的工作流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一个中心仓库，开发团队中每个人有读写权限，使用较为广泛。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573079"/>
            <a:ext cx="1132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集成管理者工作流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每个开发者拥有自己仓库的写权限和其他所有人仓库的读</a:t>
            </a:r>
            <a:r>
              <a:rPr lang="zh-CN" altLang="en-US" dirty="0" smtClean="0"/>
              <a:t>权限，为某个项目做贡献时，可以克隆该仓库，将更改推送到个人公开仓库，告知项目维护者拉取更新，测试后合入主仓库。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23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78"/>
            <a:ext cx="10515600" cy="119084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1.git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2.git</a:t>
            </a:r>
            <a:r>
              <a:rPr lang="zh-CN" altLang="en-US" dirty="0" smtClean="0"/>
              <a:t>安装及基本配置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3.git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4.git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5.git</a:t>
            </a:r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6.git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7.git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8.git</a:t>
            </a:r>
            <a:r>
              <a:rPr lang="zh-CN" altLang="en-US" dirty="0" smtClean="0"/>
              <a:t>常用协同开发模式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615"/>
            <a:ext cx="10515600" cy="914069"/>
          </a:xfrm>
        </p:spPr>
        <p:txBody>
          <a:bodyPr/>
          <a:lstStyle/>
          <a:p>
            <a:pPr algn="ctr"/>
            <a:r>
              <a:rPr lang="en-US" altLang="zh-CN" dirty="0" smtClean="0"/>
              <a:t>1.Git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21" y="1690577"/>
            <a:ext cx="10515600" cy="36682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600" dirty="0" smtClean="0"/>
              <a:t>1.1 </a:t>
            </a:r>
            <a:r>
              <a:rPr lang="zh-CN" altLang="en-US" sz="4600" dirty="0" smtClean="0"/>
              <a:t>简介</a:t>
            </a:r>
            <a:endParaRPr lang="en-US" altLang="zh-CN" sz="4600" dirty="0" smtClean="0"/>
          </a:p>
          <a:p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1.1  </a:t>
            </a:r>
            <a:r>
              <a:rPr lang="en-US" altLang="zh-CN" sz="2900" dirty="0" err="1"/>
              <a:t>Git</a:t>
            </a:r>
            <a:r>
              <a:rPr lang="zh-CN" altLang="en-US" sz="2900" dirty="0"/>
              <a:t>是一个开源的分布式版本控制系统，用于敏捷高效地处理任何或小或大的项目。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1.2  </a:t>
            </a:r>
            <a:r>
              <a:rPr lang="en-US" altLang="zh-CN" sz="2900" dirty="0" err="1"/>
              <a:t>Git</a:t>
            </a:r>
            <a:r>
              <a:rPr lang="en-US" altLang="zh-CN" sz="2900" dirty="0"/>
              <a:t> </a:t>
            </a:r>
            <a:r>
              <a:rPr lang="zh-CN" altLang="en-US" sz="2900" dirty="0"/>
              <a:t>是 </a:t>
            </a:r>
            <a:r>
              <a:rPr lang="en-US" altLang="zh-CN" sz="2900" dirty="0"/>
              <a:t>Linus Torvalds </a:t>
            </a:r>
            <a:r>
              <a:rPr lang="zh-CN" altLang="en-US" sz="2900" dirty="0"/>
              <a:t>为了帮助管理 </a:t>
            </a:r>
            <a:r>
              <a:rPr lang="en-US" altLang="zh-CN" sz="2900" dirty="0"/>
              <a:t>Linux </a:t>
            </a:r>
            <a:r>
              <a:rPr lang="zh-CN" altLang="en-US" sz="2900" dirty="0"/>
              <a:t>内核开发而开发的一个开放源码的版本控制件。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1.3 </a:t>
            </a:r>
            <a:r>
              <a:rPr lang="en-US" altLang="zh-CN" sz="2900" dirty="0" err="1"/>
              <a:t>Git</a:t>
            </a:r>
            <a:r>
              <a:rPr lang="en-US" altLang="zh-CN" sz="2900" dirty="0"/>
              <a:t> </a:t>
            </a:r>
            <a:r>
              <a:rPr lang="zh-CN" altLang="en-US" sz="2900" dirty="0"/>
              <a:t>与常用的版本控制工具 </a:t>
            </a:r>
            <a:r>
              <a:rPr lang="en-US" altLang="zh-CN" sz="2900" dirty="0"/>
              <a:t>CVS, Subversion </a:t>
            </a:r>
            <a:r>
              <a:rPr lang="zh-CN" altLang="en-US" sz="2900" dirty="0"/>
              <a:t>等不同，它采用了分布式版本库的方式，不必服务器端软件</a:t>
            </a:r>
            <a:r>
              <a:rPr lang="zh-CN" altLang="en-US" sz="2900" dirty="0" smtClean="0"/>
              <a:t>支持。</a:t>
            </a:r>
            <a:endParaRPr lang="en-US" altLang="zh-CN" sz="2900" dirty="0" smtClean="0"/>
          </a:p>
        </p:txBody>
      </p:sp>
    </p:spTree>
    <p:extLst>
      <p:ext uri="{BB962C8B-B14F-4D97-AF65-F5344CB8AC3E}">
        <p14:creationId xmlns:p14="http://schemas.microsoft.com/office/powerpoint/2010/main" val="26756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1.2  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svn</a:t>
            </a:r>
            <a:r>
              <a:rPr lang="zh-CN" altLang="en-US" sz="2400" dirty="0"/>
              <a:t>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405" y="1095152"/>
            <a:ext cx="10960395" cy="5337545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 smtClean="0"/>
              <a:t>1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是分布式的，</a:t>
            </a:r>
            <a:r>
              <a:rPr lang="en-US" altLang="zh-CN" sz="6400" dirty="0" smtClean="0"/>
              <a:t>SVN</a:t>
            </a:r>
            <a:r>
              <a:rPr lang="zh-CN" altLang="en-US" sz="6400" dirty="0" smtClean="0"/>
              <a:t>是集中式的，这</a:t>
            </a:r>
            <a:r>
              <a:rPr lang="zh-CN" altLang="en-US" sz="6400" dirty="0"/>
              <a:t>是</a:t>
            </a:r>
            <a:r>
              <a:rPr lang="en-US" altLang="zh-CN" sz="6400" dirty="0"/>
              <a:t>GIT</a:t>
            </a:r>
            <a:r>
              <a:rPr lang="zh-CN" altLang="en-US" sz="6400" dirty="0"/>
              <a:t>和其它非分布式的版本控制系统，例如</a:t>
            </a:r>
            <a:r>
              <a:rPr lang="en-US" altLang="zh-CN" sz="6400" dirty="0"/>
              <a:t>SVN</a:t>
            </a:r>
            <a:r>
              <a:rPr lang="zh-CN" altLang="en-US" sz="6400" dirty="0"/>
              <a:t>，</a:t>
            </a:r>
            <a:r>
              <a:rPr lang="en-US" altLang="zh-CN" sz="6400" dirty="0"/>
              <a:t>CVS</a:t>
            </a:r>
            <a:r>
              <a:rPr lang="zh-CN" altLang="en-US" sz="6400" dirty="0"/>
              <a:t>等，最核心的区别。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2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把内容按元数据方式存储，而</a:t>
            </a:r>
            <a:r>
              <a:rPr lang="en-US" altLang="zh-CN" sz="6400" dirty="0"/>
              <a:t>SVN</a:t>
            </a:r>
            <a:r>
              <a:rPr lang="zh-CN" altLang="en-US" sz="6400" dirty="0"/>
              <a:t>是按文件：所有的资源控制系统都是把文件的元信息隐藏在一个类似</a:t>
            </a:r>
            <a:r>
              <a:rPr lang="en-US" altLang="zh-CN" sz="6400" dirty="0"/>
              <a:t>.</a:t>
            </a:r>
            <a:r>
              <a:rPr lang="en-US" altLang="zh-CN" sz="6400" dirty="0" err="1"/>
              <a:t>svn</a:t>
            </a:r>
            <a:r>
              <a:rPr lang="en-US" altLang="zh-CN" sz="6400" dirty="0"/>
              <a:t>,.</a:t>
            </a:r>
            <a:r>
              <a:rPr lang="en-US" altLang="zh-CN" sz="6400" dirty="0" err="1"/>
              <a:t>cvs</a:t>
            </a:r>
            <a:r>
              <a:rPr lang="zh-CN" altLang="en-US" sz="6400" dirty="0"/>
              <a:t>等的文件夹里。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3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分支和</a:t>
            </a:r>
            <a:r>
              <a:rPr lang="en-US" altLang="zh-CN" sz="6400" dirty="0"/>
              <a:t>SVN</a:t>
            </a:r>
            <a:r>
              <a:rPr lang="zh-CN" altLang="en-US" sz="6400" dirty="0"/>
              <a:t>的分支不同：分支在</a:t>
            </a:r>
            <a:r>
              <a:rPr lang="en-US" altLang="zh-CN" sz="6400" dirty="0"/>
              <a:t>SVN</a:t>
            </a:r>
            <a:r>
              <a:rPr lang="zh-CN" altLang="en-US" sz="6400" dirty="0"/>
              <a:t>中一点不特别，就是版本库中的另外的一个目录。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4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没有一个全局的版本号，而</a:t>
            </a:r>
            <a:r>
              <a:rPr lang="en-US" altLang="zh-CN" sz="6400" dirty="0"/>
              <a:t>SVN</a:t>
            </a:r>
            <a:r>
              <a:rPr lang="zh-CN" altLang="en-US" sz="6400" dirty="0"/>
              <a:t>有：目前为止这是跟</a:t>
            </a:r>
            <a:r>
              <a:rPr lang="en-US" altLang="zh-CN" sz="6400" dirty="0"/>
              <a:t>SVN</a:t>
            </a:r>
            <a:r>
              <a:rPr lang="zh-CN" altLang="en-US" sz="6400" dirty="0"/>
              <a:t>相比</a:t>
            </a:r>
            <a:r>
              <a:rPr lang="en-US" altLang="zh-CN" sz="6400" dirty="0"/>
              <a:t>GIT</a:t>
            </a:r>
            <a:r>
              <a:rPr lang="zh-CN" altLang="en-US" sz="6400" dirty="0"/>
              <a:t>缺少的最大的一个特征。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5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的内容完整性要优于</a:t>
            </a:r>
            <a:r>
              <a:rPr lang="en-US" altLang="zh-CN" sz="6400" dirty="0"/>
              <a:t>SVN</a:t>
            </a:r>
            <a:r>
              <a:rPr lang="zh-CN" altLang="en-US" sz="6400" dirty="0"/>
              <a:t>：</a:t>
            </a:r>
            <a:r>
              <a:rPr lang="en-US" altLang="zh-CN" sz="6400" dirty="0"/>
              <a:t>GIT</a:t>
            </a:r>
            <a:r>
              <a:rPr lang="zh-CN" altLang="en-US" sz="6400" dirty="0"/>
              <a:t>的内容存储使用的是</a:t>
            </a:r>
            <a:r>
              <a:rPr lang="en-US" altLang="zh-CN" sz="6400" dirty="0"/>
              <a:t>SHA-1</a:t>
            </a:r>
            <a:r>
              <a:rPr lang="zh-CN" altLang="en-US" sz="6400" dirty="0"/>
              <a:t>哈希算法。这能确保代码内容的完整性，确保在遇到磁盘故障和网络问题时降低对版本库的破坏。</a:t>
            </a:r>
          </a:p>
          <a:p>
            <a:pPr lvl="1">
              <a:lnSpc>
                <a:spcPct val="170000"/>
              </a:lnSpc>
            </a:pPr>
            <a:r>
              <a:rPr lang="en-US" altLang="zh-CN" sz="6400" dirty="0"/>
              <a:t>6</a:t>
            </a:r>
            <a:r>
              <a:rPr lang="zh-CN" altLang="en-US" sz="6400" dirty="0"/>
              <a:t>、在 </a:t>
            </a:r>
            <a:r>
              <a:rPr lang="en-US" altLang="zh-CN" sz="6400" dirty="0" err="1"/>
              <a:t>Git</a:t>
            </a:r>
            <a:r>
              <a:rPr lang="en-US" altLang="zh-CN" sz="6400" dirty="0"/>
              <a:t> </a:t>
            </a:r>
            <a:r>
              <a:rPr lang="zh-CN" altLang="en-US" sz="6400" dirty="0"/>
              <a:t>中</a:t>
            </a:r>
            <a:r>
              <a:rPr lang="zh-CN" altLang="en-US" sz="6400" dirty="0" smtClean="0"/>
              <a:t>的大多数</a:t>
            </a:r>
            <a:r>
              <a:rPr lang="zh-CN" altLang="en-US" sz="6400" dirty="0"/>
              <a:t>操作都只需要访问本地文件和资源，一般不需要来自网络上其它计算机的</a:t>
            </a:r>
            <a:r>
              <a:rPr lang="zh-CN" altLang="en-US" sz="6400" dirty="0" smtClean="0"/>
              <a:t>信息，</a:t>
            </a:r>
            <a:r>
              <a:rPr lang="en-US" altLang="zh-CN" sz="6400" dirty="0" err="1" smtClean="0"/>
              <a:t>svn</a:t>
            </a:r>
            <a:r>
              <a:rPr lang="zh-CN" altLang="en-US" sz="6400" dirty="0" smtClean="0"/>
              <a:t>则大多需要联网。</a:t>
            </a:r>
            <a:endParaRPr lang="zh-CN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5237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2.Git</a:t>
            </a:r>
            <a:r>
              <a:rPr lang="zh-CN" altLang="en-US" dirty="0" smtClean="0"/>
              <a:t>安装及基本配置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38007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2.1 </a:t>
            </a:r>
            <a:r>
              <a:rPr lang="zh-CN" altLang="en-US" dirty="0"/>
              <a:t>官</a:t>
            </a:r>
            <a:r>
              <a:rPr lang="zh-CN" altLang="en-US" dirty="0" smtClean="0"/>
              <a:t>网下载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zh-CN" altLang="en-US" dirty="0" smtClean="0"/>
              <a:t>从源代码安装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初次运行前配置</a:t>
            </a:r>
            <a:endParaRPr lang="en-US" altLang="zh-CN" dirty="0"/>
          </a:p>
          <a:p>
            <a:pPr lvl="1"/>
            <a:r>
              <a:rPr lang="en-US" altLang="zh-CN" dirty="0" smtClean="0"/>
              <a:t>1.git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en-US" altLang="zh-CN" dirty="0" smtClean="0"/>
              <a:t>--global </a:t>
            </a:r>
            <a:r>
              <a:rPr lang="en-US" altLang="zh-CN" dirty="0"/>
              <a:t>user.name ‘</a:t>
            </a:r>
            <a:r>
              <a:rPr lang="en-US" altLang="zh-CN" dirty="0" err="1" smtClean="0"/>
              <a:t>liupp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liupp@2345.com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检查配置信息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–list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key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配置忽略文件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en-US" altLang="zh-CN" dirty="0" smtClean="0"/>
          </a:p>
          <a:p>
            <a:r>
              <a:rPr lang="zh-CN" altLang="en-US" dirty="0" smtClean="0"/>
              <a:t>规范：</a:t>
            </a:r>
            <a:endParaRPr lang="en-US" altLang="zh-CN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所有空行或者以 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开头的行都会被 Git 忽略。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可以使用标准的 </a:t>
            </a:r>
            <a:r>
              <a:rPr lang="zh-CN" altLang="zh-CN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 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模式匹配。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匹配模式可以以（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）开头防止递归。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匹配模式可以以（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）结尾指定目录。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要忽略指定模式以外的文件或目录，可以在模式前加上惊叹号（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）取反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2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3.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53694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三</a:t>
            </a:r>
            <a:r>
              <a:rPr lang="zh-CN" altLang="en-US" dirty="0" smtClean="0"/>
              <a:t>个区域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1.1  GIT</a:t>
            </a:r>
            <a:r>
              <a:rPr lang="zh-CN" altLang="en-US" dirty="0" smtClean="0"/>
              <a:t>仓库：</a:t>
            </a:r>
            <a:r>
              <a:rPr lang="zh-CN" altLang="en-US" dirty="0"/>
              <a:t>用来保存项目的元数据和对象数据库的地方。 这是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中最重要的部分，从其它计算机克隆仓库时，拷贝的就是这里的数据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1.2  </a:t>
            </a:r>
            <a:r>
              <a:rPr lang="zh-CN" altLang="en-US" dirty="0" smtClean="0"/>
              <a:t>暂存区域：</a:t>
            </a:r>
            <a:r>
              <a:rPr lang="zh-CN" altLang="en-US" dirty="0"/>
              <a:t>保存了下次将提交的文件列表</a:t>
            </a:r>
            <a:r>
              <a:rPr lang="zh-CN" altLang="en-US" dirty="0" smtClean="0"/>
              <a:t>信息；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1.3  </a:t>
            </a:r>
            <a:r>
              <a:rPr lang="zh-CN" altLang="en-US" dirty="0" smtClean="0"/>
              <a:t>工作区域：项目的</a:t>
            </a:r>
            <a:r>
              <a:rPr lang="zh-CN" altLang="en-US" dirty="0"/>
              <a:t>某个版本独立提取出来的</a:t>
            </a:r>
            <a:r>
              <a:rPr lang="zh-CN" altLang="en-US" dirty="0" smtClean="0"/>
              <a:t>内容。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三种状态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2.1 </a:t>
            </a:r>
            <a:r>
              <a:rPr lang="zh-CN" altLang="en-US" dirty="0" smtClean="0"/>
              <a:t>已提交：表示数据</a:t>
            </a:r>
            <a:r>
              <a:rPr lang="zh-CN" altLang="en-US" dirty="0"/>
              <a:t>已经安全的保存在本地数据库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2.2  </a:t>
            </a:r>
            <a:r>
              <a:rPr lang="zh-CN" altLang="en-US" dirty="0" smtClean="0"/>
              <a:t>已修改：</a:t>
            </a:r>
            <a:r>
              <a:rPr lang="zh-CN" altLang="en-US" dirty="0"/>
              <a:t>表示修改了文件，但还</a:t>
            </a:r>
            <a:r>
              <a:rPr lang="zh-CN" altLang="en-US" dirty="0" smtClean="0"/>
              <a:t>没放到暂存区域；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2.3 </a:t>
            </a:r>
            <a:r>
              <a:rPr lang="zh-CN" altLang="en-US" dirty="0" smtClean="0"/>
              <a:t>已暂存：</a:t>
            </a:r>
            <a:r>
              <a:rPr lang="zh-CN" altLang="en-US" dirty="0"/>
              <a:t>表示对一个已修改文件的当前版本做了标记，使之包含在下次提交的快照中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3. </a:t>
            </a:r>
            <a:r>
              <a:rPr lang="en-US" altLang="zh-CN" dirty="0" err="1"/>
              <a:t>git</a:t>
            </a:r>
            <a:r>
              <a:rPr lang="zh-CN" altLang="en-US" dirty="0"/>
              <a:t>基本的 工作</a:t>
            </a:r>
            <a:r>
              <a:rPr lang="zh-CN" altLang="en-US" dirty="0" smtClean="0"/>
              <a:t>流程：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3.1 </a:t>
            </a:r>
            <a:r>
              <a:rPr lang="zh-CN" altLang="en-US" dirty="0"/>
              <a:t>在工作目录中修改文件。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/>
              <a:t>3.2 </a:t>
            </a:r>
            <a:r>
              <a:rPr lang="zh-CN" altLang="en-US" dirty="0"/>
              <a:t>暂存文件，将文件的快照放入暂存区域。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/>
              <a:t>3.3 </a:t>
            </a:r>
            <a:r>
              <a:rPr lang="zh-CN" altLang="en-US" dirty="0"/>
              <a:t>提交更新，找到暂存区域的文件，将快照永久性存储到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仓库目录。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endParaRPr lang="en-US" altLang="zh-CN" dirty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4.Git </a:t>
            </a:r>
            <a:r>
              <a:rPr lang="zh-CN" altLang="en-US" dirty="0" smtClean="0"/>
              <a:t>基本操作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仓库创建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</a:t>
            </a:r>
            <a:r>
              <a:rPr lang="zh-CN" altLang="en-US" dirty="0" smtClean="0"/>
              <a:t>从现有目录初始化仓库</a:t>
            </a:r>
            <a:endParaRPr lang="en-US" altLang="zh-CN" dirty="0" smtClean="0"/>
          </a:p>
          <a:p>
            <a:pPr lvl="2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克隆现有仓库</a:t>
            </a:r>
            <a:endParaRPr lang="en-US" altLang="zh-CN" dirty="0" smtClean="0"/>
          </a:p>
          <a:p>
            <a:pPr lvl="2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4.2 </a:t>
            </a:r>
            <a:r>
              <a:rPr lang="zh-CN" altLang="en-US" dirty="0" smtClean="0"/>
              <a:t>检查当前文件状态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 –s (</a:t>
            </a:r>
            <a:r>
              <a:rPr lang="zh-CN" altLang="en-US" dirty="0" smtClean="0"/>
              <a:t>精简模式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lvl="1"/>
            <a:r>
              <a:rPr lang="zh-CN" altLang="en-US" dirty="0" smtClean="0"/>
              <a:t>？？：未被跟踪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：修改并加入暂存区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右边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 修改未加入暂存区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：加入到暂存区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140" y="0"/>
            <a:ext cx="10515600" cy="66028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跟踪</a:t>
            </a:r>
            <a:r>
              <a:rPr lang="en-US" altLang="zh-CN" dirty="0" smtClean="0"/>
              <a:t>/</a:t>
            </a:r>
            <a:r>
              <a:rPr lang="zh-CN" altLang="en-US" dirty="0" smtClean="0"/>
              <a:t>暂存文件，标记冲突解决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 </a:t>
            </a:r>
            <a:r>
              <a:rPr lang="en-US" altLang="zh-CN" dirty="0" smtClean="0"/>
              <a:t>add 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</a:p>
          <a:p>
            <a:r>
              <a:rPr lang="en-US" altLang="zh-CN" dirty="0" smtClean="0"/>
              <a:t>4.4 </a:t>
            </a:r>
            <a:r>
              <a:rPr lang="zh-CN" altLang="en-US" dirty="0" smtClean="0"/>
              <a:t>查看修改的内容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 diff</a:t>
            </a:r>
            <a:r>
              <a:rPr lang="zh-CN" altLang="en-US" dirty="0" smtClean="0"/>
              <a:t>（查看工作区和暂存区的差异）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 diff --cached/staged </a:t>
            </a:r>
            <a:r>
              <a:rPr lang="zh-CN" altLang="en-US" dirty="0" smtClean="0"/>
              <a:t>（</a:t>
            </a:r>
            <a:r>
              <a:rPr lang="zh-CN" altLang="en-US" dirty="0"/>
              <a:t>查看暂存</a:t>
            </a:r>
            <a:r>
              <a:rPr lang="zh-CN" altLang="en-US" dirty="0" smtClean="0"/>
              <a:t>区和上一次提交的差异）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4.5 </a:t>
            </a:r>
            <a:r>
              <a:rPr lang="zh-CN" altLang="en-US" dirty="0" smtClean="0"/>
              <a:t>提交到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 </a:t>
            </a:r>
          </a:p>
          <a:p>
            <a:pPr lvl="1"/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–m :</a:t>
            </a:r>
            <a:r>
              <a:rPr lang="zh-CN" altLang="en-US" dirty="0" smtClean="0"/>
              <a:t>添加注释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-a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后提交（只会对修改的文件生效）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--amend :</a:t>
            </a:r>
            <a:r>
              <a:rPr lang="zh-CN" altLang="en-US" dirty="0" smtClean="0"/>
              <a:t>重新提交，并覆盖前一次提交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4.6 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文件名（从工作区删除，并更新到暂存区）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-f </a:t>
            </a:r>
            <a:r>
              <a:rPr lang="zh-CN" altLang="en-US" dirty="0" smtClean="0"/>
              <a:t>文件名（若已修改并添加到暂存区）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--cached </a:t>
            </a:r>
            <a:r>
              <a:rPr lang="zh-CN" altLang="en-US" dirty="0" smtClean="0"/>
              <a:t>文件名（从暂存区变为未跟踪状态）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33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386"/>
            <a:ext cx="10515600" cy="65283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标签就是某次提交的引用，可以给某次提交打上标签做特殊意义，如发布结点；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查看标签列表：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zh-CN" altLang="en-US" dirty="0" smtClean="0"/>
              <a:t>标签：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</a:t>
            </a:r>
            <a:r>
              <a:rPr lang="en-US" altLang="zh-CN" dirty="0" err="1" smtClean="0"/>
              <a:t>tagname</a:t>
            </a:r>
            <a:r>
              <a:rPr lang="zh-CN" altLang="en-US" dirty="0" smtClean="0"/>
              <a:t>（轻量标签）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</a:t>
            </a:r>
            <a:r>
              <a:rPr lang="en-US" altLang="zh-CN" dirty="0" smtClean="0"/>
              <a:t>-a 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 </a:t>
            </a:r>
            <a:r>
              <a:rPr lang="en-US" altLang="zh-CN" dirty="0" smtClean="0"/>
              <a:t>-m </a:t>
            </a:r>
            <a:r>
              <a:rPr lang="zh-CN" altLang="en-US" dirty="0" smtClean="0"/>
              <a:t>‘注释’（附注标签）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查看标签详情</a:t>
            </a:r>
            <a:endParaRPr lang="en-US" altLang="zh-CN" dirty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show 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共享标签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tabname</a:t>
            </a:r>
            <a:r>
              <a:rPr lang="zh-CN" altLang="en-US" dirty="0" smtClean="0"/>
              <a:t>（推送某个标签）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en-US" altLang="zh-CN" dirty="0" smtClean="0"/>
              <a:t>origin --tags</a:t>
            </a:r>
            <a:r>
              <a:rPr lang="zh-CN" altLang="en-US" dirty="0" smtClean="0"/>
              <a:t>（推送所有标签）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检出标签</a:t>
            </a:r>
            <a:endParaRPr lang="en-US" altLang="zh-CN" dirty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smtClean="0"/>
              <a:t>-b 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删除标签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</a:t>
            </a:r>
            <a:r>
              <a:rPr lang="en-US" altLang="zh-CN" dirty="0" smtClean="0"/>
              <a:t>-d </a:t>
            </a:r>
            <a:r>
              <a:rPr lang="en-US" altLang="zh-CN" dirty="0" err="1" smtClean="0"/>
              <a:t>tagname</a:t>
            </a:r>
            <a:r>
              <a:rPr lang="zh-CN" altLang="en-US" dirty="0" smtClean="0"/>
              <a:t>（删除本地标签）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:refs/tags/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(</a:t>
            </a:r>
            <a:r>
              <a:rPr lang="zh-CN" altLang="en-US" dirty="0" smtClean="0"/>
              <a:t>删除远程标签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4.8 </a:t>
            </a:r>
            <a:r>
              <a:rPr lang="zh-CN" altLang="en-US" dirty="0"/>
              <a:t>查看提交历史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2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1413</Words>
  <Application>Microsoft Office PowerPoint</Application>
  <PresentationFormat>宽屏</PresentationFormat>
  <Paragraphs>237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Courier New</vt:lpstr>
      <vt:lpstr>Office 主题</vt:lpstr>
      <vt:lpstr>Git 使用详解 </vt:lpstr>
      <vt:lpstr>目录 </vt:lpstr>
      <vt:lpstr>1.Git概述</vt:lpstr>
      <vt:lpstr>1.2  git和svn区别 </vt:lpstr>
      <vt:lpstr>2.Git安装及基本配置 </vt:lpstr>
      <vt:lpstr>3. Git基本概念</vt:lpstr>
      <vt:lpstr>4.Git 基本操作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使用详解</dc:title>
  <dc:creator>刘朋朋</dc:creator>
  <cp:lastModifiedBy>刘朋朋</cp:lastModifiedBy>
  <cp:revision>61</cp:revision>
  <dcterms:created xsi:type="dcterms:W3CDTF">2018-09-05T01:29:22Z</dcterms:created>
  <dcterms:modified xsi:type="dcterms:W3CDTF">2018-09-06T08:37:16Z</dcterms:modified>
</cp:coreProperties>
</file>