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215-04CB-334F-39EB-CE70F56D2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AF126-1352-23A0-79DE-3B778BB87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7724-FB01-E961-CB3D-E97762E7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C16A-8F94-E6DC-9172-3D63A16E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8612-AE94-72AD-4ABA-02061247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2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C1BC-31F8-EA90-73B9-AC4A0044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5246B-CFBA-6515-F6F0-AC306438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3FF6-8548-DDD3-AD16-D611FD17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BF46-352C-9479-20EE-F0E71263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E80E-73B2-42AF-2963-3745BA07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3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E380A-F9FA-A814-462C-7CE2698E8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4D778-24B6-1990-9F7A-9C0189975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9A491-BCAC-C834-872D-D777F561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F503-59A3-5947-25EA-85629435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2E0C-FC8B-57B1-028C-7C827B0D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4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44A1-9CF4-37D6-A5B2-2D59E6A9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2A79-3A9D-E771-86DB-E2D98DFC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CCFC-7D5E-5B6C-917D-02CFB3E3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0C8B-1F84-4CB7-8117-823199E6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83B1-BE5C-1823-2EB2-A992397E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FD3E-790E-1008-D155-F36A9D47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2120-06E4-611B-1708-7C84277E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98BC-96E5-5B41-3900-B47EF3D1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41A0-B068-9005-EBDD-6046A344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F297-532A-B52D-2400-F2454D0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1B98-8021-1D15-6021-1276E137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BB74-39E1-1C21-0B15-C5B310313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05CA-FC4A-2843-EEE8-DFF07EAF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50763-DD82-DFC3-294B-646BFC23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F91A-2BA0-1D7D-6533-2243FF05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A23C3-B971-CA42-584F-C5AAFBEE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0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EA89-6AF0-A0E0-4CA1-93ED2AE4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ED78-A992-C8F6-11ED-92C11943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AF3B-BE3A-1194-1078-99590E81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D2A7-4F7F-1B9C-BB87-0E32CBDE2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D284-9A8C-12E2-7C35-26E285BA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550D2-7EF9-100C-3B3F-0ED3A5F2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88082-0127-73B8-87FD-45E0C97B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098AB-E188-033A-B409-67C5B0E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39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F5B2-EA42-6BBB-DE01-649FCB40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54C9C-A827-D597-3D35-49834F12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F99E8-CCE3-8F63-47E8-B103926E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5A2F7-FE69-92D7-6513-5F68E685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2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945C4-8F4B-300F-1DAE-A7114A80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45F1C-84E2-E12C-7401-D68740FF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C0DB-E900-D041-250C-8A913A6D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3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6314-0EEF-9AEA-4410-3893CDEB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E95-6279-363E-3A76-B5D22007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00F9-9BFD-FD8B-C2EF-EC1A79CE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2F698-A5A2-71EB-EED5-5FB89B0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FE8FA-C710-2660-8066-A820A7D8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D1F1-7B7B-7E76-CDD9-D3729DF3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1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7666-ABB6-2F38-4FC4-E3E9A815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F34FD-755B-2E6C-BC45-4BEF5B88D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D93AC-CC0D-DAEE-9861-B721B6EE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1A5-215D-6B6A-7B00-7B5F8F4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21FC-C839-53B9-1A2D-68DE73DB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7CB8-671F-F92D-C8ED-DA3ED40E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31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7770E-6E01-6BB7-9947-7D8FA9F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892-F1BB-5C1E-C360-9C8FD6DD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BCBE-0FC8-0708-364E-1A4932618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0397-2EBA-47B5-9B92-6A98F76575B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FC01-C141-D9C1-655C-6C9E917BC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4FBE-811E-62E7-7379-65D09B0A9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B27A-8D32-4F18-BD3C-750390FD03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9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9BAA-07A3-16B7-D25A-BEC862CC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</a:t>
            </a:r>
            <a:r>
              <a:rPr lang="en-US" altLang="zh-TW" dirty="0"/>
              <a:t>5G</a:t>
            </a:r>
            <a:r>
              <a:rPr lang="zh-TW" altLang="en-US" dirty="0"/>
              <a:t>架構</a:t>
            </a:r>
            <a:r>
              <a:rPr lang="en-US" altLang="zh-TW" dirty="0"/>
              <a:t>(by 5G</a:t>
            </a:r>
            <a:r>
              <a:rPr lang="zh-TW" altLang="en-US" dirty="0"/>
              <a:t>實驗室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01962-A1B3-9F6F-7F8B-DE2795BB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90" y="1497086"/>
            <a:ext cx="6633378" cy="51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D7DE-94C0-2F76-AA78-9AB1546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目前已知工學院</a:t>
            </a:r>
            <a:r>
              <a:rPr lang="en-US" altLang="zh-TW" dirty="0"/>
              <a:t>5G</a:t>
            </a:r>
            <a:r>
              <a:rPr lang="zh-TW" altLang="en-US" dirty="0"/>
              <a:t>架構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C06E38-7D39-EB83-6138-4C2D618E4C07}"/>
              </a:ext>
            </a:extLst>
          </p:cNvPr>
          <p:cNvGrpSpPr/>
          <p:nvPr/>
        </p:nvGrpSpPr>
        <p:grpSpPr>
          <a:xfrm>
            <a:off x="577859" y="2603991"/>
            <a:ext cx="2962899" cy="1766842"/>
            <a:chOff x="266963" y="2878311"/>
            <a:chExt cx="2962899" cy="1766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4E2617-E990-B4E7-41CD-3F8E323515BB}"/>
                </a:ext>
              </a:extLst>
            </p:cNvPr>
            <p:cNvSpPr/>
            <p:nvPr/>
          </p:nvSpPr>
          <p:spPr>
            <a:xfrm>
              <a:off x="266963" y="2878311"/>
              <a:ext cx="2962899" cy="17668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altLang="zh-TW" dirty="0"/>
                <a:t>5G</a:t>
              </a:r>
              <a:r>
                <a:rPr lang="zh-TW" altLang="en-US" dirty="0"/>
                <a:t>主機</a:t>
              </a:r>
              <a:endParaRPr lang="en-US" altLang="zh-TW" dirty="0"/>
            </a:p>
            <a:p>
              <a:pPr lvl="0"/>
              <a:r>
                <a:rPr lang="en-US" altLang="zh-TW" dirty="0"/>
                <a:t>IP: 10.51.1.13</a:t>
              </a:r>
              <a:br>
                <a:rPr lang="en-US" altLang="zh-TW" dirty="0"/>
              </a:br>
              <a:r>
                <a:rPr lang="zh-TW" altLang="en-US" dirty="0"/>
                <a:t>地點</a:t>
              </a:r>
              <a:r>
                <a:rPr lang="en-US" altLang="zh-TW" dirty="0"/>
                <a:t>:</a:t>
              </a:r>
              <a:r>
                <a:rPr lang="zh-TW" altLang="en-US" dirty="0"/>
                <a:t> 工學院</a:t>
              </a:r>
              <a:r>
                <a:rPr lang="en-US" altLang="zh-TW" dirty="0"/>
                <a:t>B1</a:t>
              </a:r>
              <a:endParaRPr lang="zh-TW" alt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0C9646-1932-4BF6-F316-ED520B8AB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62" r="6179" b="4480"/>
            <a:stretch/>
          </p:blipFill>
          <p:spPr>
            <a:xfrm>
              <a:off x="322841" y="4008618"/>
              <a:ext cx="2851141" cy="346359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2A2B3-C4F9-1318-FCCC-23E2CF6B49E2}"/>
              </a:ext>
            </a:extLst>
          </p:cNvPr>
          <p:cNvSpPr/>
          <p:nvPr/>
        </p:nvSpPr>
        <p:spPr>
          <a:xfrm>
            <a:off x="4539420" y="2880360"/>
            <a:ext cx="2691137" cy="1214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b="1" dirty="0"/>
              <a:t>AP</a:t>
            </a:r>
          </a:p>
          <a:p>
            <a:pPr lvl="0"/>
            <a:r>
              <a:rPr lang="zh-TW" altLang="en-US" dirty="0"/>
              <a:t>地點</a:t>
            </a:r>
            <a:r>
              <a:rPr lang="en-US" altLang="zh-TW" dirty="0"/>
              <a:t>:</a:t>
            </a:r>
            <a:r>
              <a:rPr lang="zh-TW" altLang="en-US" dirty="0"/>
              <a:t> 工學院</a:t>
            </a:r>
            <a:r>
              <a:rPr lang="en-US" altLang="zh-TW" dirty="0"/>
              <a:t>B1 5G</a:t>
            </a:r>
            <a:r>
              <a:rPr lang="zh-TW" altLang="en-US" dirty="0"/>
              <a:t>主機旁</a:t>
            </a:r>
            <a:endParaRPr lang="en-US" altLang="zh-TW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ADEAFF-51EC-F7B1-02F6-006F30A7D11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540758" y="3487412"/>
            <a:ext cx="9986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96D4FC-F150-9D03-07B8-94B53ACE13C9}"/>
              </a:ext>
            </a:extLst>
          </p:cNvPr>
          <p:cNvSpPr/>
          <p:nvPr/>
        </p:nvSpPr>
        <p:spPr>
          <a:xfrm>
            <a:off x="8229219" y="2880360"/>
            <a:ext cx="2691137" cy="1214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b="1" dirty="0"/>
              <a:t>工</a:t>
            </a:r>
            <a:r>
              <a:rPr lang="en-US" altLang="zh-TW" b="1" dirty="0"/>
              <a:t>107 / 109</a:t>
            </a:r>
            <a:endParaRPr lang="en-US" altLang="zh-TW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97ED43-80A4-2F34-10C0-47C51FCC227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230557" y="3487412"/>
            <a:ext cx="9986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94E3C7-184D-514A-D47E-34B8793466DD}"/>
              </a:ext>
            </a:extLst>
          </p:cNvPr>
          <p:cNvSpPr txBox="1"/>
          <p:nvPr/>
        </p:nvSpPr>
        <p:spPr>
          <a:xfrm>
            <a:off x="7468951" y="3118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有線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AD6F5-77A7-7550-3CD4-6C37A99D3E32}"/>
              </a:ext>
            </a:extLst>
          </p:cNvPr>
          <p:cNvSpPr txBox="1"/>
          <p:nvPr/>
        </p:nvSpPr>
        <p:spPr>
          <a:xfrm>
            <a:off x="3746089" y="3118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有線</a:t>
            </a:r>
          </a:p>
        </p:txBody>
      </p:sp>
    </p:spTree>
    <p:extLst>
      <p:ext uri="{BB962C8B-B14F-4D97-AF65-F5344CB8AC3E}">
        <p14:creationId xmlns:p14="http://schemas.microsoft.com/office/powerpoint/2010/main" val="60746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95A1-1128-FA2D-8BD7-2DB44651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  <a:r>
              <a:rPr lang="en-US" altLang="zh-TW" dirty="0"/>
              <a:t>5G</a:t>
            </a:r>
            <a:r>
              <a:rPr lang="zh-TW" altLang="en-US" dirty="0"/>
              <a:t>架構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34ADD-04EF-B148-59F3-8ADC9EC777E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229862" y="4008618"/>
            <a:ext cx="117123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85CC2C-8F1A-750F-DB78-AF0DF36D8D04}"/>
              </a:ext>
            </a:extLst>
          </p:cNvPr>
          <p:cNvGrpSpPr/>
          <p:nvPr/>
        </p:nvGrpSpPr>
        <p:grpSpPr>
          <a:xfrm>
            <a:off x="266963" y="2878310"/>
            <a:ext cx="2962899" cy="2260617"/>
            <a:chOff x="266963" y="2878310"/>
            <a:chExt cx="2962899" cy="22606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A2345-BF9D-5554-86F0-6689587C0FCE}"/>
                </a:ext>
              </a:extLst>
            </p:cNvPr>
            <p:cNvSpPr/>
            <p:nvPr/>
          </p:nvSpPr>
          <p:spPr>
            <a:xfrm>
              <a:off x="266963" y="2878310"/>
              <a:ext cx="2962899" cy="22606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altLang="zh-TW" b="1" dirty="0"/>
                <a:t>5G</a:t>
              </a:r>
              <a:r>
                <a:rPr lang="zh-TW" altLang="en-US" b="1" dirty="0"/>
                <a:t>主機</a:t>
              </a:r>
              <a:endParaRPr lang="en-US" altLang="zh-TW" b="1" dirty="0"/>
            </a:p>
            <a:p>
              <a:pPr lvl="0"/>
              <a:r>
                <a:rPr lang="en-US" altLang="zh-TW" dirty="0"/>
                <a:t>IP: 10.51.1.13</a:t>
              </a:r>
              <a:br>
                <a:rPr lang="en-US" altLang="zh-TW" dirty="0"/>
              </a:br>
              <a:r>
                <a:rPr lang="en-US" altLang="zh-TW" dirty="0"/>
                <a:t>(</a:t>
              </a:r>
              <a:r>
                <a:rPr lang="zh-TW" altLang="en-US" dirty="0"/>
                <a:t>移至工學院</a:t>
              </a:r>
              <a:r>
                <a:rPr lang="en-US" altLang="zh-TW" dirty="0"/>
                <a:t>1</a:t>
              </a:r>
              <a:r>
                <a:rPr lang="zh-TW" altLang="en-US" dirty="0"/>
                <a:t>樓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116AA9-C110-160B-824D-699F8BF1B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62" r="6179" b="4480"/>
            <a:stretch/>
          </p:blipFill>
          <p:spPr>
            <a:xfrm>
              <a:off x="322841" y="4292639"/>
              <a:ext cx="2851141" cy="34635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72C99E-EEB8-84E8-A25B-273D9E9AF8F7}"/>
              </a:ext>
            </a:extLst>
          </p:cNvPr>
          <p:cNvGrpSpPr/>
          <p:nvPr/>
        </p:nvGrpSpPr>
        <p:grpSpPr>
          <a:xfrm>
            <a:off x="4401101" y="2907237"/>
            <a:ext cx="1847088" cy="2202762"/>
            <a:chOff x="3701921" y="2907237"/>
            <a:chExt cx="1847088" cy="220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1DFA64-B22B-8036-276B-49796FB65EDE}"/>
                </a:ext>
              </a:extLst>
            </p:cNvPr>
            <p:cNvSpPr/>
            <p:nvPr/>
          </p:nvSpPr>
          <p:spPr>
            <a:xfrm>
              <a:off x="3701921" y="2907237"/>
              <a:ext cx="1847088" cy="22027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altLang="zh-TW" b="1" dirty="0" err="1"/>
                <a:t>PiCO</a:t>
              </a:r>
              <a:endParaRPr lang="en-US" altLang="zh-TW" b="1" dirty="0"/>
            </a:p>
            <a:p>
              <a:pPr lvl="0"/>
              <a:r>
                <a:rPr lang="zh-TW" altLang="en-US" dirty="0"/>
                <a:t>架設在工</a:t>
              </a:r>
              <a:r>
                <a:rPr lang="en-US" altLang="zh-TW" dirty="0"/>
                <a:t>101</a:t>
              </a:r>
              <a:r>
                <a:rPr lang="zh-TW" altLang="en-US" dirty="0"/>
                <a:t>外走廊天花板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58D629-E335-8A70-8E79-26F7FB37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5806" y="3948156"/>
              <a:ext cx="1019317" cy="10002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1458F0-DEC4-F409-7E19-745F42FCCA3D}"/>
              </a:ext>
            </a:extLst>
          </p:cNvPr>
          <p:cNvGrpSpPr/>
          <p:nvPr/>
        </p:nvGrpSpPr>
        <p:grpSpPr>
          <a:xfrm>
            <a:off x="7419428" y="2907237"/>
            <a:ext cx="1847088" cy="2202762"/>
            <a:chOff x="6068711" y="2907237"/>
            <a:chExt cx="1847088" cy="22027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E8B9C-2DF4-ED0D-6278-7A29AD44ACDE}"/>
                </a:ext>
              </a:extLst>
            </p:cNvPr>
            <p:cNvSpPr/>
            <p:nvPr/>
          </p:nvSpPr>
          <p:spPr>
            <a:xfrm>
              <a:off x="6068711" y="2907237"/>
              <a:ext cx="1847088" cy="22027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altLang="zh-TW" b="1" dirty="0"/>
                <a:t>CPE</a:t>
              </a:r>
            </a:p>
            <a:p>
              <a:pPr lvl="0"/>
              <a:r>
                <a:rPr lang="zh-TW" altLang="en-US" dirty="0"/>
                <a:t>每間</a:t>
              </a:r>
              <a:r>
                <a:rPr lang="en-US" altLang="zh-TW" dirty="0"/>
                <a:t>LAB</a:t>
              </a:r>
              <a:r>
                <a:rPr lang="zh-TW" altLang="en-US" dirty="0"/>
                <a:t>各一台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4AD5A5E-08CF-860A-3254-FEB6C3FB6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4820" y="4008618"/>
              <a:ext cx="676369" cy="962159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FF902A-6986-F481-941A-DF2BF59C6D2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6248189" y="4008618"/>
            <a:ext cx="1171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F80C25B-2BAB-BCD0-6919-E951B17EC9A4}"/>
              </a:ext>
            </a:extLst>
          </p:cNvPr>
          <p:cNvSpPr/>
          <p:nvPr/>
        </p:nvSpPr>
        <p:spPr>
          <a:xfrm>
            <a:off x="10437756" y="3429000"/>
            <a:ext cx="1487281" cy="1159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dirty="0"/>
              <a:t>各</a:t>
            </a:r>
            <a:r>
              <a:rPr lang="en-US" altLang="zh-TW" dirty="0"/>
              <a:t>LAB </a:t>
            </a:r>
            <a:r>
              <a:rPr lang="zh-TW" altLang="en-US" dirty="0"/>
              <a:t>裝置</a:t>
            </a:r>
            <a:endParaRPr lang="en-US" altLang="zh-TW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105B99-F579-1B24-C185-FD47D73A7BF3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9266516" y="4008618"/>
            <a:ext cx="1171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A732832-DD3E-3FC6-177B-A056F148EA6A}"/>
              </a:ext>
            </a:extLst>
          </p:cNvPr>
          <p:cNvSpPr/>
          <p:nvPr/>
        </p:nvSpPr>
        <p:spPr>
          <a:xfrm>
            <a:off x="4215243" y="5875187"/>
            <a:ext cx="2218801" cy="617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b="1" dirty="0"/>
              <a:t>PC</a:t>
            </a:r>
            <a:r>
              <a:rPr lang="zh-TW" altLang="en-US" b="1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5G dongle</a:t>
            </a:r>
          </a:p>
          <a:p>
            <a:pPr lvl="0" algn="ctr"/>
            <a:r>
              <a:rPr lang="en-US" altLang="zh-TW" dirty="0"/>
              <a:t>For </a:t>
            </a:r>
            <a:r>
              <a:rPr lang="zh-TW" altLang="en-US" dirty="0"/>
              <a:t>高採樣率情境</a:t>
            </a:r>
            <a:endParaRPr lang="en-US" altLang="zh-TW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507463-5C78-18F8-0146-8553231F8128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5324644" y="5109999"/>
            <a:ext cx="1" cy="765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46FD045-F62E-F33D-683C-B2151BBD174B}"/>
              </a:ext>
            </a:extLst>
          </p:cNvPr>
          <p:cNvSpPr txBox="1"/>
          <p:nvPr/>
        </p:nvSpPr>
        <p:spPr>
          <a:xfrm>
            <a:off x="3492175" y="3639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有線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65A771-EB05-D4F4-31B2-870B37769505}"/>
              </a:ext>
            </a:extLst>
          </p:cNvPr>
          <p:cNvSpPr txBox="1"/>
          <p:nvPr/>
        </p:nvSpPr>
        <p:spPr>
          <a:xfrm>
            <a:off x="4896097" y="53229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5G</a:t>
            </a:r>
            <a:endParaRPr lang="zh-TW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BB8309-15BA-EE1A-7CFF-99478E23E7BC}"/>
              </a:ext>
            </a:extLst>
          </p:cNvPr>
          <p:cNvSpPr txBox="1"/>
          <p:nvPr/>
        </p:nvSpPr>
        <p:spPr>
          <a:xfrm>
            <a:off x="6595121" y="36345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5G</a:t>
            </a:r>
            <a:endParaRPr lang="zh-TW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BB62C0-6F26-3950-55F1-8EB2C1D1319C}"/>
              </a:ext>
            </a:extLst>
          </p:cNvPr>
          <p:cNvSpPr txBox="1"/>
          <p:nvPr/>
        </p:nvSpPr>
        <p:spPr>
          <a:xfrm>
            <a:off x="9578073" y="36345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wifi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16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6AAC-3267-FB14-A5B2-4FCD1674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預估設備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AB43-9FC7-98F0-3EEE-C5ED7363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CPE: 3</a:t>
            </a:r>
            <a:r>
              <a:rPr lang="zh-TW" altLang="en-US" dirty="0"/>
              <a:t>台</a:t>
            </a:r>
            <a:r>
              <a:rPr lang="en-US" altLang="zh-TW" dirty="0"/>
              <a:t> (</a:t>
            </a:r>
            <a:r>
              <a:rPr lang="zh-TW" altLang="en-US" dirty="0"/>
              <a:t>工</a:t>
            </a:r>
            <a:r>
              <a:rPr lang="en-US" altLang="zh-TW" dirty="0"/>
              <a:t>101 / 107 / 109)</a:t>
            </a:r>
          </a:p>
          <a:p>
            <a:r>
              <a:rPr lang="en-US" altLang="zh-TW" dirty="0" err="1"/>
              <a:t>PiCO</a:t>
            </a:r>
            <a:r>
              <a:rPr lang="en-US" altLang="zh-TW" dirty="0"/>
              <a:t>: 1</a:t>
            </a:r>
            <a:r>
              <a:rPr lang="zh-TW" altLang="en-US" dirty="0"/>
              <a:t>台</a:t>
            </a:r>
            <a:endParaRPr lang="en-US" altLang="zh-TW" dirty="0"/>
          </a:p>
          <a:p>
            <a:r>
              <a:rPr lang="en-US" altLang="zh-TW" dirty="0"/>
              <a:t>5G Dongle: 4~8</a:t>
            </a:r>
            <a:r>
              <a:rPr lang="zh-TW" altLang="en-US" dirty="0"/>
              <a:t>個</a:t>
            </a:r>
            <a:r>
              <a:rPr lang="en-US" altLang="zh-TW" dirty="0"/>
              <a:t>(</a:t>
            </a:r>
            <a:r>
              <a:rPr lang="zh-TW" altLang="en-US" dirty="0"/>
              <a:t>工  </a:t>
            </a:r>
            <a:r>
              <a:rPr lang="en-US" altLang="zh-TW" dirty="0"/>
              <a:t>101 / 102</a:t>
            </a:r>
            <a:r>
              <a:rPr lang="zh-TW" altLang="en-US" dirty="0"/>
              <a:t> </a:t>
            </a:r>
            <a:r>
              <a:rPr lang="en-US" altLang="zh-TW" dirty="0"/>
              <a:t>/ 107 / 109</a:t>
            </a:r>
            <a:r>
              <a:rPr lang="zh-TW" altLang="en-US" dirty="0"/>
              <a:t> 各</a:t>
            </a:r>
            <a:r>
              <a:rPr lang="en-US" altLang="zh-TW" dirty="0"/>
              <a:t>1~2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用途</a:t>
            </a:r>
            <a:r>
              <a:rPr lang="en-US" altLang="zh-TW" dirty="0"/>
              <a:t>:</a:t>
            </a:r>
            <a:r>
              <a:rPr lang="zh-TW" altLang="en-US" dirty="0"/>
              <a:t> 給需要大量傳輸的情境使用，</a:t>
            </a:r>
            <a:r>
              <a:rPr lang="en-US" altLang="zh-TW" dirty="0"/>
              <a:t>ex:</a:t>
            </a:r>
            <a:r>
              <a:rPr lang="zh-TW" altLang="en-US" dirty="0"/>
              <a:t>高採樣率</a:t>
            </a:r>
            <a:r>
              <a:rPr lang="en-US" altLang="zh-TW" dirty="0"/>
              <a:t>sensor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84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整體5G架構(by 5G實驗室)</vt:lpstr>
      <vt:lpstr>目前已知工學院5G架構</vt:lpstr>
      <vt:lpstr>構想5G架構</vt:lpstr>
      <vt:lpstr>預估設備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整體5G架構</dc:title>
  <dc:creator>柏儀 劉</dc:creator>
  <cp:lastModifiedBy>柏儀 劉</cp:lastModifiedBy>
  <cp:revision>4</cp:revision>
  <dcterms:created xsi:type="dcterms:W3CDTF">2023-06-15T08:28:07Z</dcterms:created>
  <dcterms:modified xsi:type="dcterms:W3CDTF">2023-06-15T08:56:35Z</dcterms:modified>
</cp:coreProperties>
</file>